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377" r:id="rId2"/>
    <p:sldId id="405" r:id="rId3"/>
    <p:sldId id="414" r:id="rId4"/>
    <p:sldId id="443" r:id="rId5"/>
    <p:sldId id="406" r:id="rId6"/>
    <p:sldId id="421" r:id="rId7"/>
    <p:sldId id="410" r:id="rId8"/>
    <p:sldId id="450" r:id="rId9"/>
    <p:sldId id="407" r:id="rId10"/>
    <p:sldId id="445" r:id="rId11"/>
    <p:sldId id="390" r:id="rId12"/>
    <p:sldId id="442" r:id="rId13"/>
    <p:sldId id="408" r:id="rId14"/>
    <p:sldId id="430" r:id="rId15"/>
    <p:sldId id="444" r:id="rId16"/>
    <p:sldId id="409" r:id="rId17"/>
    <p:sldId id="434" r:id="rId18"/>
    <p:sldId id="435" r:id="rId19"/>
    <p:sldId id="400" r:id="rId20"/>
    <p:sldId id="417" r:id="rId21"/>
    <p:sldId id="447" r:id="rId22"/>
    <p:sldId id="33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408404-D09D-A566-B9D3-53FD8F258404}" name="Alice Hannah" initials="AH" userId="S::Alice.Hannah@gov.scot::6f3496d8-2cb2-4ed9-b89e-014056c3214c" providerId="AD"/>
  <p188:author id="{DC7F3B22-2E46-8591-7843-662F6956D168}" name="Juliette Brelsford" initials="JB" userId="S::juliette.brelsford@gov.scot::62fe6f4f-2628-4a96-9d18-23e1f67c10f9" providerId="AD"/>
  <p188:author id="{BA5B1531-76F6-8111-A07D-FDB312D40BC9}" name="Gayle Whittaker" initials="GW" userId="S::gayle.whittaker@gov.scot::6c94d43f-7f65-4dc6-92de-07a459828b7d" providerId="AD"/>
  <p188:author id="{F80C7E53-A846-5540-AF0D-9BF27ADCDCD3}" name="Kevin Allen" initials="KA" userId="S::Kevin.Allen@gov.scot::a02501ff-8a87-4456-8453-82f09c9d5609" providerId="AD"/>
  <p188:author id="{65DFFF63-5176-C06F-E681-5E91694C4333}" name="Jennifer I'Anson" initials="JI" userId="S::jennifer.ianson@gov.scot::eb051d5a-94da-4887-b396-1a61d3e582fb" providerId="AD"/>
  <p188:author id="{A362556E-4E7B-A67B-7AD6-36071502D88D}" name="Samantha Ernstzen" initials="SE" userId="S::samantha.ernstzen@gov.scot::ff543e33-2c58-4609-983b-5fb253bbe1f6" providerId="AD"/>
  <p188:author id="{DB2BD27D-05CE-A714-C448-D7C4249E38D7}" name="Gayle Whittaker" initials="GW" userId="S::Gayle.Whittaker@gov.scot::6c94d43f-7f65-4dc6-92de-07a459828b7d" providerId="AD"/>
  <p188:author id="{8754A083-DF15-38AD-CE06-B2373B9806BF}" name="Marc Lunness" initials="ML" userId="S::marc.lunness@gov.scot::4759a293-2fa2-40ce-9880-b699ac3236d2" providerId="AD"/>
  <p188:author id="{58B93097-66EB-6387-7DC1-3F4794D7264A}" name="Anusree Raju" initials="AR" userId="S::anusree.raju@gov.scot::d3843668-951c-45f4-ae9c-9031019ec24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0F3A"/>
    <a:srgbClr val="00437E"/>
    <a:srgbClr val="EBEBEB"/>
    <a:srgbClr val="017878"/>
    <a:srgbClr val="002D54"/>
    <a:srgbClr val="428542"/>
    <a:srgbClr val="912688"/>
    <a:srgbClr val="3B783B"/>
    <a:srgbClr val="017474"/>
    <a:srgbClr val="3E7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612EFA-EECD-4FB1-9EB1-AE07710FF033}" v="220" dt="2024-08-29T15:12:13.7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9322" autoAdjust="0"/>
  </p:normalViewPr>
  <p:slideViewPr>
    <p:cSldViewPr snapToGrid="0">
      <p:cViewPr varScale="1">
        <p:scale>
          <a:sx n="73" d="100"/>
          <a:sy n="73" d="100"/>
        </p:scale>
        <p:origin x="970" y="67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-16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75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ce Hannah" userId="6f3496d8-2cb2-4ed9-b89e-014056c3214c" providerId="ADAL" clId="{1E612EFA-EECD-4FB1-9EB1-AE07710FF033}"/>
    <pc:docChg chg="undo redo custSel addSld delSld modSld sldOrd">
      <pc:chgData name="Alice Hannah" userId="6f3496d8-2cb2-4ed9-b89e-014056c3214c" providerId="ADAL" clId="{1E612EFA-EECD-4FB1-9EB1-AE07710FF033}" dt="2024-08-29T13:48:27.952" v="10093" actId="20577"/>
      <pc:docMkLst>
        <pc:docMk/>
      </pc:docMkLst>
      <pc:sldChg chg="delSp modSp mod ord">
        <pc:chgData name="Alice Hannah" userId="6f3496d8-2cb2-4ed9-b89e-014056c3214c" providerId="ADAL" clId="{1E612EFA-EECD-4FB1-9EB1-AE07710FF033}" dt="2024-08-29T10:24:38.276" v="8949" actId="33553"/>
        <pc:sldMkLst>
          <pc:docMk/>
          <pc:sldMk cId="4258350031" sldId="337"/>
        </pc:sldMkLst>
        <pc:spChg chg="del">
          <ac:chgData name="Alice Hannah" userId="6f3496d8-2cb2-4ed9-b89e-014056c3214c" providerId="ADAL" clId="{1E612EFA-EECD-4FB1-9EB1-AE07710FF033}" dt="2024-08-29T10:06:07.804" v="8692" actId="478"/>
          <ac:spMkLst>
            <pc:docMk/>
            <pc:sldMk cId="4258350031" sldId="337"/>
            <ac:spMk id="2" creationId="{C063407A-B843-BD8F-C9A6-0747EA38F99A}"/>
          </ac:spMkLst>
        </pc:spChg>
        <pc:spChg chg="mod ord">
          <ac:chgData name="Alice Hannah" userId="6f3496d8-2cb2-4ed9-b89e-014056c3214c" providerId="ADAL" clId="{1E612EFA-EECD-4FB1-9EB1-AE07710FF033}" dt="2024-08-29T10:24:38.276" v="8949" actId="33553"/>
          <ac:spMkLst>
            <pc:docMk/>
            <pc:sldMk cId="4258350031" sldId="337"/>
            <ac:spMk id="3" creationId="{0F8B89BF-2FFD-DD1B-289D-B1FF4A3A5096}"/>
          </ac:spMkLst>
        </pc:spChg>
        <pc:spChg chg="del">
          <ac:chgData name="Alice Hannah" userId="6f3496d8-2cb2-4ed9-b89e-014056c3214c" providerId="ADAL" clId="{1E612EFA-EECD-4FB1-9EB1-AE07710FF033}" dt="2024-08-29T10:06:11.759" v="8693" actId="478"/>
          <ac:spMkLst>
            <pc:docMk/>
            <pc:sldMk cId="4258350031" sldId="337"/>
            <ac:spMk id="7" creationId="{1A3A3EAC-CF4F-EA7E-3803-C59690073619}"/>
          </ac:spMkLst>
        </pc:spChg>
      </pc:sldChg>
      <pc:sldChg chg="addSp modSp mod modNotesTx">
        <pc:chgData name="Alice Hannah" userId="6f3496d8-2cb2-4ed9-b89e-014056c3214c" providerId="ADAL" clId="{1E612EFA-EECD-4FB1-9EB1-AE07710FF033}" dt="2024-08-29T10:07:54.605" v="8696" actId="1076"/>
        <pc:sldMkLst>
          <pc:docMk/>
          <pc:sldMk cId="3074490903" sldId="377"/>
        </pc:sldMkLst>
        <pc:spChg chg="add mod">
          <ac:chgData name="Alice Hannah" userId="6f3496d8-2cb2-4ed9-b89e-014056c3214c" providerId="ADAL" clId="{1E612EFA-EECD-4FB1-9EB1-AE07710FF033}" dt="2024-08-29T08:54:00.370" v="7902" actId="1076"/>
          <ac:spMkLst>
            <pc:docMk/>
            <pc:sldMk cId="3074490903" sldId="377"/>
            <ac:spMk id="2" creationId="{9E9C6BA2-3BE4-0068-B67F-7F9F4339C97F}"/>
          </ac:spMkLst>
        </pc:spChg>
        <pc:spChg chg="mod">
          <ac:chgData name="Alice Hannah" userId="6f3496d8-2cb2-4ed9-b89e-014056c3214c" providerId="ADAL" clId="{1E612EFA-EECD-4FB1-9EB1-AE07710FF033}" dt="2024-08-29T10:07:54.605" v="8696" actId="1076"/>
          <ac:spMkLst>
            <pc:docMk/>
            <pc:sldMk cId="3074490903" sldId="377"/>
            <ac:spMk id="4" creationId="{ECE86EA9-7AA7-746C-A184-19A9F34B9E19}"/>
          </ac:spMkLst>
        </pc:spChg>
        <pc:spChg chg="mod">
          <ac:chgData name="Alice Hannah" userId="6f3496d8-2cb2-4ed9-b89e-014056c3214c" providerId="ADAL" clId="{1E612EFA-EECD-4FB1-9EB1-AE07710FF033}" dt="2024-07-30T08:32:31.416" v="147" actId="14100"/>
          <ac:spMkLst>
            <pc:docMk/>
            <pc:sldMk cId="3074490903" sldId="377"/>
            <ac:spMk id="5" creationId="{EA6AE292-6EF9-0846-8547-F837B0F44714}"/>
          </ac:spMkLst>
        </pc:spChg>
      </pc:sldChg>
      <pc:sldChg chg="del">
        <pc:chgData name="Alice Hannah" userId="6f3496d8-2cb2-4ed9-b89e-014056c3214c" providerId="ADAL" clId="{1E612EFA-EECD-4FB1-9EB1-AE07710FF033}" dt="2024-07-30T08:32:52.446" v="149" actId="2696"/>
        <pc:sldMkLst>
          <pc:docMk/>
          <pc:sldMk cId="3530139036" sldId="378"/>
        </pc:sldMkLst>
      </pc:sldChg>
      <pc:sldChg chg="modSp del mod ord modNotesTx">
        <pc:chgData name="Alice Hannah" userId="6f3496d8-2cb2-4ed9-b89e-014056c3214c" providerId="ADAL" clId="{1E612EFA-EECD-4FB1-9EB1-AE07710FF033}" dt="2024-08-13T08:42:58.617" v="1770" actId="47"/>
        <pc:sldMkLst>
          <pc:docMk/>
          <pc:sldMk cId="128445763" sldId="382"/>
        </pc:sldMkLst>
        <pc:spChg chg="mod">
          <ac:chgData name="Alice Hannah" userId="6f3496d8-2cb2-4ed9-b89e-014056c3214c" providerId="ADAL" clId="{1E612EFA-EECD-4FB1-9EB1-AE07710FF033}" dt="2024-08-02T12:02:39.852" v="859" actId="20577"/>
          <ac:spMkLst>
            <pc:docMk/>
            <pc:sldMk cId="128445763" sldId="382"/>
            <ac:spMk id="6" creationId="{2280D344-2D18-A4F3-B739-9B7CF8B6A869}"/>
          </ac:spMkLst>
        </pc:spChg>
        <pc:spChg chg="mod">
          <ac:chgData name="Alice Hannah" userId="6f3496d8-2cb2-4ed9-b89e-014056c3214c" providerId="ADAL" clId="{1E612EFA-EECD-4FB1-9EB1-AE07710FF033}" dt="2024-08-09T09:48:33.543" v="1349" actId="20577"/>
          <ac:spMkLst>
            <pc:docMk/>
            <pc:sldMk cId="128445763" sldId="382"/>
            <ac:spMk id="7" creationId="{792E56D5-EDF4-034B-EC9D-5154B6AF1ED0}"/>
          </ac:spMkLst>
        </pc:spChg>
      </pc:sldChg>
      <pc:sldChg chg="modSp mod modNotesTx">
        <pc:chgData name="Alice Hannah" userId="6f3496d8-2cb2-4ed9-b89e-014056c3214c" providerId="ADAL" clId="{1E612EFA-EECD-4FB1-9EB1-AE07710FF033}" dt="2024-08-29T13:04:01.567" v="9453" actId="20577"/>
        <pc:sldMkLst>
          <pc:docMk/>
          <pc:sldMk cId="2717583830" sldId="390"/>
        </pc:sldMkLst>
        <pc:spChg chg="mod">
          <ac:chgData name="Alice Hannah" userId="6f3496d8-2cb2-4ed9-b89e-014056c3214c" providerId="ADAL" clId="{1E612EFA-EECD-4FB1-9EB1-AE07710FF033}" dt="2024-08-27T08:50:44.985" v="7459" actId="404"/>
          <ac:spMkLst>
            <pc:docMk/>
            <pc:sldMk cId="2717583830" sldId="390"/>
            <ac:spMk id="4" creationId="{BCA7EA4F-0E76-094D-3D8C-1F4521FB5351}"/>
          </ac:spMkLst>
        </pc:spChg>
        <pc:spChg chg="mod">
          <ac:chgData name="Alice Hannah" userId="6f3496d8-2cb2-4ed9-b89e-014056c3214c" providerId="ADAL" clId="{1E612EFA-EECD-4FB1-9EB1-AE07710FF033}" dt="2024-08-29T13:04:01.567" v="9453" actId="20577"/>
          <ac:spMkLst>
            <pc:docMk/>
            <pc:sldMk cId="2717583830" sldId="390"/>
            <ac:spMk id="5" creationId="{612EE1FC-767F-EF56-DF25-EF7358283FFA}"/>
          </ac:spMkLst>
        </pc:spChg>
        <pc:spChg chg="ord">
          <ac:chgData name="Alice Hannah" userId="6f3496d8-2cb2-4ed9-b89e-014056c3214c" providerId="ADAL" clId="{1E612EFA-EECD-4FB1-9EB1-AE07710FF033}" dt="2024-08-29T10:02:11.112" v="8343" actId="13244"/>
          <ac:spMkLst>
            <pc:docMk/>
            <pc:sldMk cId="2717583830" sldId="390"/>
            <ac:spMk id="16" creationId="{8B0294D7-69DB-6DFD-2DE4-42A3CC3BBFA8}"/>
          </ac:spMkLst>
        </pc:spChg>
      </pc:sldChg>
      <pc:sldChg chg="addSp delSp modSp mod">
        <pc:chgData name="Alice Hannah" userId="6f3496d8-2cb2-4ed9-b89e-014056c3214c" providerId="ADAL" clId="{1E612EFA-EECD-4FB1-9EB1-AE07710FF033}" dt="2024-08-02T11:59:05.830" v="548" actId="478"/>
        <pc:sldMkLst>
          <pc:docMk/>
          <pc:sldMk cId="1093449024" sldId="395"/>
        </pc:sldMkLst>
        <pc:spChg chg="mod">
          <ac:chgData name="Alice Hannah" userId="6f3496d8-2cb2-4ed9-b89e-014056c3214c" providerId="ADAL" clId="{1E612EFA-EECD-4FB1-9EB1-AE07710FF033}" dt="2024-08-02T11:58:49.601" v="511" actId="20577"/>
          <ac:spMkLst>
            <pc:docMk/>
            <pc:sldMk cId="1093449024" sldId="395"/>
            <ac:spMk id="2" creationId="{893ABD30-D4A3-5ADF-F668-0333DD00767D}"/>
          </ac:spMkLst>
        </pc:spChg>
        <pc:spChg chg="mod">
          <ac:chgData name="Alice Hannah" userId="6f3496d8-2cb2-4ed9-b89e-014056c3214c" providerId="ADAL" clId="{1E612EFA-EECD-4FB1-9EB1-AE07710FF033}" dt="2024-08-02T11:58:59.050" v="546" actId="20577"/>
          <ac:spMkLst>
            <pc:docMk/>
            <pc:sldMk cId="1093449024" sldId="395"/>
            <ac:spMk id="3" creationId="{D533CC5B-4BD1-8592-2640-A34AD430BB90}"/>
          </ac:spMkLst>
        </pc:spChg>
        <pc:spChg chg="add del">
          <ac:chgData name="Alice Hannah" userId="6f3496d8-2cb2-4ed9-b89e-014056c3214c" providerId="ADAL" clId="{1E612EFA-EECD-4FB1-9EB1-AE07710FF033}" dt="2024-08-02T11:59:05.830" v="548" actId="478"/>
          <ac:spMkLst>
            <pc:docMk/>
            <pc:sldMk cId="1093449024" sldId="395"/>
            <ac:spMk id="4" creationId="{5DC1A934-B888-D56B-B599-B0202CDCFA38}"/>
          </ac:spMkLst>
        </pc:spChg>
      </pc:sldChg>
      <pc:sldChg chg="addSp delSp modSp mod modNotesTx">
        <pc:chgData name="Alice Hannah" userId="6f3496d8-2cb2-4ed9-b89e-014056c3214c" providerId="ADAL" clId="{1E612EFA-EECD-4FB1-9EB1-AE07710FF033}" dt="2024-08-29T13:10:31.458" v="9553" actId="20577"/>
        <pc:sldMkLst>
          <pc:docMk/>
          <pc:sldMk cId="1532430894" sldId="400"/>
        </pc:sldMkLst>
        <pc:spChg chg="ord">
          <ac:chgData name="Alice Hannah" userId="6f3496d8-2cb2-4ed9-b89e-014056c3214c" providerId="ADAL" clId="{1E612EFA-EECD-4FB1-9EB1-AE07710FF033}" dt="2024-08-29T10:04:57.218" v="8575" actId="13244"/>
          <ac:spMkLst>
            <pc:docMk/>
            <pc:sldMk cId="1532430894" sldId="400"/>
            <ac:spMk id="2" creationId="{EEF6CF16-7596-BEC6-2D89-7652DBF50B2A}"/>
          </ac:spMkLst>
        </pc:spChg>
        <pc:spChg chg="ord">
          <ac:chgData name="Alice Hannah" userId="6f3496d8-2cb2-4ed9-b89e-014056c3214c" providerId="ADAL" clId="{1E612EFA-EECD-4FB1-9EB1-AE07710FF033}" dt="2024-08-29T10:04:57.218" v="8575" actId="13244"/>
          <ac:spMkLst>
            <pc:docMk/>
            <pc:sldMk cId="1532430894" sldId="400"/>
            <ac:spMk id="3" creationId="{E700CC9A-BC68-BA82-DAA7-43117C46DAD6}"/>
          </ac:spMkLst>
        </pc:spChg>
        <pc:spChg chg="add del mod">
          <ac:chgData name="Alice Hannah" userId="6f3496d8-2cb2-4ed9-b89e-014056c3214c" providerId="ADAL" clId="{1E612EFA-EECD-4FB1-9EB1-AE07710FF033}" dt="2024-08-29T09:58:02.307" v="8154" actId="478"/>
          <ac:spMkLst>
            <pc:docMk/>
            <pc:sldMk cId="1532430894" sldId="400"/>
            <ac:spMk id="5" creationId="{740F9F91-4E1E-6CCB-B506-4E7999F7C935}"/>
          </ac:spMkLst>
        </pc:spChg>
        <pc:spChg chg="add mod">
          <ac:chgData name="Alice Hannah" userId="6f3496d8-2cb2-4ed9-b89e-014056c3214c" providerId="ADAL" clId="{1E612EFA-EECD-4FB1-9EB1-AE07710FF033}" dt="2024-08-29T09:58:00.349" v="8153"/>
          <ac:spMkLst>
            <pc:docMk/>
            <pc:sldMk cId="1532430894" sldId="400"/>
            <ac:spMk id="6" creationId="{5BC5D3C3-685E-271B-EA1B-730053B7C1EB}"/>
          </ac:spMkLst>
        </pc:spChg>
        <pc:spChg chg="add mod ord">
          <ac:chgData name="Alice Hannah" userId="6f3496d8-2cb2-4ed9-b89e-014056c3214c" providerId="ADAL" clId="{1E612EFA-EECD-4FB1-9EB1-AE07710FF033}" dt="2024-08-29T13:10:31.458" v="9553" actId="20577"/>
          <ac:spMkLst>
            <pc:docMk/>
            <pc:sldMk cId="1532430894" sldId="400"/>
            <ac:spMk id="7" creationId="{5B039E8D-2613-B8C5-7D27-F0C694590DDD}"/>
          </ac:spMkLst>
        </pc:spChg>
        <pc:spChg chg="del mod">
          <ac:chgData name="Alice Hannah" userId="6f3496d8-2cb2-4ed9-b89e-014056c3214c" providerId="ADAL" clId="{1E612EFA-EECD-4FB1-9EB1-AE07710FF033}" dt="2024-08-29T09:57:58.980" v="8151" actId="478"/>
          <ac:spMkLst>
            <pc:docMk/>
            <pc:sldMk cId="1532430894" sldId="400"/>
            <ac:spMk id="10" creationId="{AC8DBD0F-073D-7120-2229-33659B3C7031}"/>
          </ac:spMkLst>
        </pc:spChg>
        <pc:spChg chg="mod">
          <ac:chgData name="Alice Hannah" userId="6f3496d8-2cb2-4ed9-b89e-014056c3214c" providerId="ADAL" clId="{1E612EFA-EECD-4FB1-9EB1-AE07710FF033}" dt="2024-08-29T13:09:57.713" v="9537" actId="20577"/>
          <ac:spMkLst>
            <pc:docMk/>
            <pc:sldMk cId="1532430894" sldId="400"/>
            <ac:spMk id="11" creationId="{6AADEF0B-FDD8-B17C-2220-065D96889FE3}"/>
          </ac:spMkLst>
        </pc:spChg>
        <pc:picChg chg="mod">
          <ac:chgData name="Alice Hannah" userId="6f3496d8-2cb2-4ed9-b89e-014056c3214c" providerId="ADAL" clId="{1E612EFA-EECD-4FB1-9EB1-AE07710FF033}" dt="2024-08-29T10:05:15.863" v="8686" actId="962"/>
          <ac:picMkLst>
            <pc:docMk/>
            <pc:sldMk cId="1532430894" sldId="400"/>
            <ac:picMk id="18" creationId="{637DBA44-CAA7-8AE6-78BC-89E0C6E492F0}"/>
          </ac:picMkLst>
        </pc:picChg>
      </pc:sldChg>
      <pc:sldChg chg="modSp new del mod">
        <pc:chgData name="Alice Hannah" userId="6f3496d8-2cb2-4ed9-b89e-014056c3214c" providerId="ADAL" clId="{1E612EFA-EECD-4FB1-9EB1-AE07710FF033}" dt="2024-08-02T11:58:41.125" v="505" actId="2696"/>
        <pc:sldMkLst>
          <pc:docMk/>
          <pc:sldMk cId="225474935" sldId="404"/>
        </pc:sldMkLst>
        <pc:spChg chg="mod">
          <ac:chgData name="Alice Hannah" userId="6f3496d8-2cb2-4ed9-b89e-014056c3214c" providerId="ADAL" clId="{1E612EFA-EECD-4FB1-9EB1-AE07710FF033}" dt="2024-07-30T08:33:04.175" v="153" actId="1076"/>
          <ac:spMkLst>
            <pc:docMk/>
            <pc:sldMk cId="225474935" sldId="404"/>
            <ac:spMk id="2" creationId="{A02F01F9-5C36-29E0-B01B-46A0CFBAABA4}"/>
          </ac:spMkLst>
        </pc:spChg>
        <pc:spChg chg="mod">
          <ac:chgData name="Alice Hannah" userId="6f3496d8-2cb2-4ed9-b89e-014056c3214c" providerId="ADAL" clId="{1E612EFA-EECD-4FB1-9EB1-AE07710FF033}" dt="2024-07-30T08:33:03.887" v="152" actId="14100"/>
          <ac:spMkLst>
            <pc:docMk/>
            <pc:sldMk cId="225474935" sldId="404"/>
            <ac:spMk id="3" creationId="{1300DC77-FCC9-851E-3AAE-1EB9FF7443EA}"/>
          </ac:spMkLst>
        </pc:spChg>
      </pc:sldChg>
      <pc:sldChg chg="addSp delSp modSp new mod">
        <pc:chgData name="Alice Hannah" userId="6f3496d8-2cb2-4ed9-b89e-014056c3214c" providerId="ADAL" clId="{1E612EFA-EECD-4FB1-9EB1-AE07710FF033}" dt="2024-08-29T09:59:12.332" v="8256" actId="962"/>
        <pc:sldMkLst>
          <pc:docMk/>
          <pc:sldMk cId="2277173123" sldId="405"/>
        </pc:sldMkLst>
        <pc:spChg chg="mod">
          <ac:chgData name="Alice Hannah" userId="6f3496d8-2cb2-4ed9-b89e-014056c3214c" providerId="ADAL" clId="{1E612EFA-EECD-4FB1-9EB1-AE07710FF033}" dt="2024-08-13T08:43:57.985" v="1787" actId="255"/>
          <ac:spMkLst>
            <pc:docMk/>
            <pc:sldMk cId="2277173123" sldId="405"/>
            <ac:spMk id="2" creationId="{D62FC1E2-CF6A-E6A8-44FF-5A49793B858C}"/>
          </ac:spMkLst>
        </pc:spChg>
        <pc:spChg chg="mod">
          <ac:chgData name="Alice Hannah" userId="6f3496d8-2cb2-4ed9-b89e-014056c3214c" providerId="ADAL" clId="{1E612EFA-EECD-4FB1-9EB1-AE07710FF033}" dt="2024-08-02T11:39:06.665" v="276" actId="962"/>
          <ac:spMkLst>
            <pc:docMk/>
            <pc:sldMk cId="2277173123" sldId="405"/>
            <ac:spMk id="3" creationId="{403EB882-554A-1F15-9AD2-A2E2B299606D}"/>
          </ac:spMkLst>
        </pc:spChg>
        <pc:spChg chg="mod ord">
          <ac:chgData name="Alice Hannah" userId="6f3496d8-2cb2-4ed9-b89e-014056c3214c" providerId="ADAL" clId="{1E612EFA-EECD-4FB1-9EB1-AE07710FF033}" dt="2024-08-29T09:59:03.437" v="8253" actId="13244"/>
          <ac:spMkLst>
            <pc:docMk/>
            <pc:sldMk cId="2277173123" sldId="405"/>
            <ac:spMk id="4" creationId="{DB40D118-3083-62A9-1F7F-44C1CC745C2A}"/>
          </ac:spMkLst>
        </pc:spChg>
        <pc:spChg chg="del">
          <ac:chgData name="Alice Hannah" userId="6f3496d8-2cb2-4ed9-b89e-014056c3214c" providerId="ADAL" clId="{1E612EFA-EECD-4FB1-9EB1-AE07710FF033}" dt="2024-08-02T11:39:03.063" v="274" actId="931"/>
          <ac:spMkLst>
            <pc:docMk/>
            <pc:sldMk cId="2277173123" sldId="405"/>
            <ac:spMk id="5" creationId="{A3CA874C-82C8-3164-920B-CECB4083E7BE}"/>
          </ac:spMkLst>
        </pc:spChg>
        <pc:spChg chg="mod ord">
          <ac:chgData name="Alice Hannah" userId="6f3496d8-2cb2-4ed9-b89e-014056c3214c" providerId="ADAL" clId="{1E612EFA-EECD-4FB1-9EB1-AE07710FF033}" dt="2024-08-29T09:59:06.354" v="8254" actId="13244"/>
          <ac:spMkLst>
            <pc:docMk/>
            <pc:sldMk cId="2277173123" sldId="405"/>
            <ac:spMk id="6" creationId="{B439A0AB-F5E4-ECFE-F170-A93490817BC8}"/>
          </ac:spMkLst>
        </pc:spChg>
        <pc:spChg chg="del">
          <ac:chgData name="Alice Hannah" userId="6f3496d8-2cb2-4ed9-b89e-014056c3214c" providerId="ADAL" clId="{1E612EFA-EECD-4FB1-9EB1-AE07710FF033}" dt="2024-08-02T11:37:11.223" v="260" actId="478"/>
          <ac:spMkLst>
            <pc:docMk/>
            <pc:sldMk cId="2277173123" sldId="405"/>
            <ac:spMk id="7" creationId="{108FF28A-78F2-5868-E875-5D87F560DDD9}"/>
          </ac:spMkLst>
        </pc:spChg>
        <pc:spChg chg="del">
          <ac:chgData name="Alice Hannah" userId="6f3496d8-2cb2-4ed9-b89e-014056c3214c" providerId="ADAL" clId="{1E612EFA-EECD-4FB1-9EB1-AE07710FF033}" dt="2024-08-02T11:37:12.761" v="261" actId="478"/>
          <ac:spMkLst>
            <pc:docMk/>
            <pc:sldMk cId="2277173123" sldId="405"/>
            <ac:spMk id="8" creationId="{AEF10B06-4239-0C2F-1BF7-6AFDECD68B56}"/>
          </ac:spMkLst>
        </pc:spChg>
        <pc:spChg chg="mod">
          <ac:chgData name="Alice Hannah" userId="6f3496d8-2cb2-4ed9-b89e-014056c3214c" providerId="ADAL" clId="{1E612EFA-EECD-4FB1-9EB1-AE07710FF033}" dt="2024-08-29T09:59:11.533" v="8255" actId="962"/>
          <ac:spMkLst>
            <pc:docMk/>
            <pc:sldMk cId="2277173123" sldId="405"/>
            <ac:spMk id="9" creationId="{91822C83-B202-BC3E-0045-5A27BF284A4A}"/>
          </ac:spMkLst>
        </pc:spChg>
        <pc:spChg chg="mod">
          <ac:chgData name="Alice Hannah" userId="6f3496d8-2cb2-4ed9-b89e-014056c3214c" providerId="ADAL" clId="{1E612EFA-EECD-4FB1-9EB1-AE07710FF033}" dt="2024-08-29T09:59:12.332" v="8256" actId="962"/>
          <ac:spMkLst>
            <pc:docMk/>
            <pc:sldMk cId="2277173123" sldId="405"/>
            <ac:spMk id="10" creationId="{45714185-E7C9-C0B8-28C3-7AD15EDA1224}"/>
          </ac:spMkLst>
        </pc:spChg>
        <pc:picChg chg="mod">
          <ac:chgData name="Alice Hannah" userId="6f3496d8-2cb2-4ed9-b89e-014056c3214c" providerId="ADAL" clId="{1E612EFA-EECD-4FB1-9EB1-AE07710FF033}" dt="2024-08-29T09:58:46.628" v="8204" actId="962"/>
          <ac:picMkLst>
            <pc:docMk/>
            <pc:sldMk cId="2277173123" sldId="405"/>
            <ac:picMk id="11" creationId="{02069079-6218-4F0F-3527-33A8CA2B6FED}"/>
          </ac:picMkLst>
        </pc:picChg>
        <pc:picChg chg="add mod">
          <ac:chgData name="Alice Hannah" userId="6f3496d8-2cb2-4ed9-b89e-014056c3214c" providerId="ADAL" clId="{1E612EFA-EECD-4FB1-9EB1-AE07710FF033}" dt="2024-08-29T09:58:54.690" v="8252" actId="962"/>
          <ac:picMkLst>
            <pc:docMk/>
            <pc:sldMk cId="2277173123" sldId="405"/>
            <ac:picMk id="12" creationId="{1F6609F9-5BC1-809A-82CD-3CEBC31A006E}"/>
          </ac:picMkLst>
        </pc:picChg>
      </pc:sldChg>
      <pc:sldChg chg="delSp modSp add mod">
        <pc:chgData name="Alice Hannah" userId="6f3496d8-2cb2-4ed9-b89e-014056c3214c" providerId="ADAL" clId="{1E612EFA-EECD-4FB1-9EB1-AE07710FF033}" dt="2024-08-29T10:29:22.657" v="8952" actId="13244"/>
        <pc:sldMkLst>
          <pc:docMk/>
          <pc:sldMk cId="808868534" sldId="406"/>
        </pc:sldMkLst>
        <pc:spChg chg="mod ord">
          <ac:chgData name="Alice Hannah" userId="6f3496d8-2cb2-4ed9-b89e-014056c3214c" providerId="ADAL" clId="{1E612EFA-EECD-4FB1-9EB1-AE07710FF033}" dt="2024-08-29T10:00:10.918" v="8320" actId="13244"/>
          <ac:spMkLst>
            <pc:docMk/>
            <pc:sldMk cId="808868534" sldId="406"/>
            <ac:spMk id="2" creationId="{893ABD30-D4A3-5ADF-F668-0333DD00767D}"/>
          </ac:spMkLst>
        </pc:spChg>
        <pc:spChg chg="mod">
          <ac:chgData name="Alice Hannah" userId="6f3496d8-2cb2-4ed9-b89e-014056c3214c" providerId="ADAL" clId="{1E612EFA-EECD-4FB1-9EB1-AE07710FF033}" dt="2024-08-29T10:29:22.657" v="8952" actId="13244"/>
          <ac:spMkLst>
            <pc:docMk/>
            <pc:sldMk cId="808868534" sldId="406"/>
            <ac:spMk id="3" creationId="{D533CC5B-4BD1-8592-2640-A34AD430BB90}"/>
          </ac:spMkLst>
        </pc:spChg>
        <pc:spChg chg="del">
          <ac:chgData name="Alice Hannah" userId="6f3496d8-2cb2-4ed9-b89e-014056c3214c" providerId="ADAL" clId="{1E612EFA-EECD-4FB1-9EB1-AE07710FF033}" dt="2024-08-13T08:21:59.017" v="1615" actId="478"/>
          <ac:spMkLst>
            <pc:docMk/>
            <pc:sldMk cId="808868534" sldId="406"/>
            <ac:spMk id="4" creationId="{5DC1A934-B888-D56B-B599-B0202CDCFA38}"/>
          </ac:spMkLst>
        </pc:spChg>
      </pc:sldChg>
      <pc:sldChg chg="modSp new del mod">
        <pc:chgData name="Alice Hannah" userId="6f3496d8-2cb2-4ed9-b89e-014056c3214c" providerId="ADAL" clId="{1E612EFA-EECD-4FB1-9EB1-AE07710FF033}" dt="2024-08-02T12:01:39.006" v="749" actId="47"/>
        <pc:sldMkLst>
          <pc:docMk/>
          <pc:sldMk cId="3023731772" sldId="406"/>
        </pc:sldMkLst>
        <pc:spChg chg="mod">
          <ac:chgData name="Alice Hannah" userId="6f3496d8-2cb2-4ed9-b89e-014056c3214c" providerId="ADAL" clId="{1E612EFA-EECD-4FB1-9EB1-AE07710FF033}" dt="2024-08-02T12:00:21.806" v="723" actId="20577"/>
          <ac:spMkLst>
            <pc:docMk/>
            <pc:sldMk cId="3023731772" sldId="406"/>
            <ac:spMk id="2" creationId="{1F9AA4A4-3F00-8E71-1D5A-A51952F4E695}"/>
          </ac:spMkLst>
        </pc:spChg>
        <pc:spChg chg="mod">
          <ac:chgData name="Alice Hannah" userId="6f3496d8-2cb2-4ed9-b89e-014056c3214c" providerId="ADAL" clId="{1E612EFA-EECD-4FB1-9EB1-AE07710FF033}" dt="2024-08-02T12:01:00.866" v="748" actId="14100"/>
          <ac:spMkLst>
            <pc:docMk/>
            <pc:sldMk cId="3023731772" sldId="406"/>
            <ac:spMk id="3" creationId="{4D63F7BA-5409-93BA-DE74-154553C1A042}"/>
          </ac:spMkLst>
        </pc:spChg>
        <pc:spChg chg="mod">
          <ac:chgData name="Alice Hannah" userId="6f3496d8-2cb2-4ed9-b89e-014056c3214c" providerId="ADAL" clId="{1E612EFA-EECD-4FB1-9EB1-AE07710FF033}" dt="2024-08-02T12:01:00.866" v="748" actId="14100"/>
          <ac:spMkLst>
            <pc:docMk/>
            <pc:sldMk cId="3023731772" sldId="406"/>
            <ac:spMk id="4" creationId="{05DE6F88-BE35-C613-31B3-1E43D938C4D3}"/>
          </ac:spMkLst>
        </pc:spChg>
        <pc:spChg chg="mod">
          <ac:chgData name="Alice Hannah" userId="6f3496d8-2cb2-4ed9-b89e-014056c3214c" providerId="ADAL" clId="{1E612EFA-EECD-4FB1-9EB1-AE07710FF033}" dt="2024-08-02T12:01:00.866" v="748" actId="14100"/>
          <ac:spMkLst>
            <pc:docMk/>
            <pc:sldMk cId="3023731772" sldId="406"/>
            <ac:spMk id="5" creationId="{6262E1E5-1C73-FE54-B77B-117E3BD14515}"/>
          </ac:spMkLst>
        </pc:spChg>
        <pc:spChg chg="mod">
          <ac:chgData name="Alice Hannah" userId="6f3496d8-2cb2-4ed9-b89e-014056c3214c" providerId="ADAL" clId="{1E612EFA-EECD-4FB1-9EB1-AE07710FF033}" dt="2024-08-02T12:01:00.866" v="748" actId="14100"/>
          <ac:spMkLst>
            <pc:docMk/>
            <pc:sldMk cId="3023731772" sldId="406"/>
            <ac:spMk id="6" creationId="{4F4EA50D-6478-F319-42BF-30005832D401}"/>
          </ac:spMkLst>
        </pc:spChg>
        <pc:spChg chg="mod">
          <ac:chgData name="Alice Hannah" userId="6f3496d8-2cb2-4ed9-b89e-014056c3214c" providerId="ADAL" clId="{1E612EFA-EECD-4FB1-9EB1-AE07710FF033}" dt="2024-08-02T12:01:00.866" v="748" actId="14100"/>
          <ac:spMkLst>
            <pc:docMk/>
            <pc:sldMk cId="3023731772" sldId="406"/>
            <ac:spMk id="7" creationId="{5BB4AAA9-956E-F484-DAAD-437F0A013D30}"/>
          </ac:spMkLst>
        </pc:spChg>
        <pc:spChg chg="mod">
          <ac:chgData name="Alice Hannah" userId="6f3496d8-2cb2-4ed9-b89e-014056c3214c" providerId="ADAL" clId="{1E612EFA-EECD-4FB1-9EB1-AE07710FF033}" dt="2024-08-02T12:01:00.866" v="748" actId="14100"/>
          <ac:spMkLst>
            <pc:docMk/>
            <pc:sldMk cId="3023731772" sldId="406"/>
            <ac:spMk id="8" creationId="{D090817A-CCAA-0305-244A-42AD055DDA3A}"/>
          </ac:spMkLst>
        </pc:spChg>
        <pc:spChg chg="mod">
          <ac:chgData name="Alice Hannah" userId="6f3496d8-2cb2-4ed9-b89e-014056c3214c" providerId="ADAL" clId="{1E612EFA-EECD-4FB1-9EB1-AE07710FF033}" dt="2024-08-02T12:00:25.871" v="739" actId="20577"/>
          <ac:spMkLst>
            <pc:docMk/>
            <pc:sldMk cId="3023731772" sldId="406"/>
            <ac:spMk id="10" creationId="{96BDE74B-5A75-3B8E-69CD-49083EC2EE42}"/>
          </ac:spMkLst>
        </pc:spChg>
      </pc:sldChg>
      <pc:sldChg chg="delSp modSp add mod">
        <pc:chgData name="Alice Hannah" userId="6f3496d8-2cb2-4ed9-b89e-014056c3214c" providerId="ADAL" clId="{1E612EFA-EECD-4FB1-9EB1-AE07710FF033}" dt="2024-08-29T10:01:28.434" v="8337" actId="20577"/>
        <pc:sldMkLst>
          <pc:docMk/>
          <pc:sldMk cId="2862676731" sldId="407"/>
        </pc:sldMkLst>
        <pc:spChg chg="mod ord">
          <ac:chgData name="Alice Hannah" userId="6f3496d8-2cb2-4ed9-b89e-014056c3214c" providerId="ADAL" clId="{1E612EFA-EECD-4FB1-9EB1-AE07710FF033}" dt="2024-08-29T10:01:22.003" v="8334" actId="13244"/>
          <ac:spMkLst>
            <pc:docMk/>
            <pc:sldMk cId="2862676731" sldId="407"/>
            <ac:spMk id="2" creationId="{893ABD30-D4A3-5ADF-F668-0333DD00767D}"/>
          </ac:spMkLst>
        </pc:spChg>
        <pc:spChg chg="mod">
          <ac:chgData name="Alice Hannah" userId="6f3496d8-2cb2-4ed9-b89e-014056c3214c" providerId="ADAL" clId="{1E612EFA-EECD-4FB1-9EB1-AE07710FF033}" dt="2024-08-29T10:01:28.434" v="8337" actId="20577"/>
          <ac:spMkLst>
            <pc:docMk/>
            <pc:sldMk cId="2862676731" sldId="407"/>
            <ac:spMk id="3" creationId="{D533CC5B-4BD1-8592-2640-A34AD430BB90}"/>
          </ac:spMkLst>
        </pc:spChg>
        <pc:spChg chg="del">
          <ac:chgData name="Alice Hannah" userId="6f3496d8-2cb2-4ed9-b89e-014056c3214c" providerId="ADAL" clId="{1E612EFA-EECD-4FB1-9EB1-AE07710FF033}" dt="2024-08-13T09:30:58.901" v="2825" actId="478"/>
          <ac:spMkLst>
            <pc:docMk/>
            <pc:sldMk cId="2862676731" sldId="407"/>
            <ac:spMk id="4" creationId="{5DC1A934-B888-D56B-B599-B0202CDCFA38}"/>
          </ac:spMkLst>
        </pc:spChg>
      </pc:sldChg>
      <pc:sldChg chg="delSp modSp add mod">
        <pc:chgData name="Alice Hannah" userId="6f3496d8-2cb2-4ed9-b89e-014056c3214c" providerId="ADAL" clId="{1E612EFA-EECD-4FB1-9EB1-AE07710FF033}" dt="2024-08-29T10:03:16.394" v="8385" actId="13244"/>
        <pc:sldMkLst>
          <pc:docMk/>
          <pc:sldMk cId="953379097" sldId="408"/>
        </pc:sldMkLst>
        <pc:spChg chg="mod ord">
          <ac:chgData name="Alice Hannah" userId="6f3496d8-2cb2-4ed9-b89e-014056c3214c" providerId="ADAL" clId="{1E612EFA-EECD-4FB1-9EB1-AE07710FF033}" dt="2024-08-29T10:03:16.394" v="8385" actId="13244"/>
          <ac:spMkLst>
            <pc:docMk/>
            <pc:sldMk cId="953379097" sldId="408"/>
            <ac:spMk id="2" creationId="{893ABD30-D4A3-5ADF-F668-0333DD00767D}"/>
          </ac:spMkLst>
        </pc:spChg>
        <pc:spChg chg="mod">
          <ac:chgData name="Alice Hannah" userId="6f3496d8-2cb2-4ed9-b89e-014056c3214c" providerId="ADAL" clId="{1E612EFA-EECD-4FB1-9EB1-AE07710FF033}" dt="2024-08-19T10:44:05.094" v="7371" actId="20577"/>
          <ac:spMkLst>
            <pc:docMk/>
            <pc:sldMk cId="953379097" sldId="408"/>
            <ac:spMk id="3" creationId="{D533CC5B-4BD1-8592-2640-A34AD430BB90}"/>
          </ac:spMkLst>
        </pc:spChg>
        <pc:spChg chg="del">
          <ac:chgData name="Alice Hannah" userId="6f3496d8-2cb2-4ed9-b89e-014056c3214c" providerId="ADAL" clId="{1E612EFA-EECD-4FB1-9EB1-AE07710FF033}" dt="2024-08-13T09:33:13.455" v="2850" actId="478"/>
          <ac:spMkLst>
            <pc:docMk/>
            <pc:sldMk cId="953379097" sldId="408"/>
            <ac:spMk id="4" creationId="{5DC1A934-B888-D56B-B599-B0202CDCFA38}"/>
          </ac:spMkLst>
        </pc:spChg>
      </pc:sldChg>
      <pc:sldChg chg="delSp modSp add mod">
        <pc:chgData name="Alice Hannah" userId="6f3496d8-2cb2-4ed9-b89e-014056c3214c" providerId="ADAL" clId="{1E612EFA-EECD-4FB1-9EB1-AE07710FF033}" dt="2024-08-29T10:04:24.306" v="8568" actId="13244"/>
        <pc:sldMkLst>
          <pc:docMk/>
          <pc:sldMk cId="140902831" sldId="409"/>
        </pc:sldMkLst>
        <pc:spChg chg="mod ord">
          <ac:chgData name="Alice Hannah" userId="6f3496d8-2cb2-4ed9-b89e-014056c3214c" providerId="ADAL" clId="{1E612EFA-EECD-4FB1-9EB1-AE07710FF033}" dt="2024-08-29T10:04:24.306" v="8568" actId="13244"/>
          <ac:spMkLst>
            <pc:docMk/>
            <pc:sldMk cId="140902831" sldId="409"/>
            <ac:spMk id="2" creationId="{893ABD30-D4A3-5ADF-F668-0333DD00767D}"/>
          </ac:spMkLst>
        </pc:spChg>
        <pc:spChg chg="mod">
          <ac:chgData name="Alice Hannah" userId="6f3496d8-2cb2-4ed9-b89e-014056c3214c" providerId="ADAL" clId="{1E612EFA-EECD-4FB1-9EB1-AE07710FF033}" dt="2024-08-02T12:04:31.730" v="962" actId="20577"/>
          <ac:spMkLst>
            <pc:docMk/>
            <pc:sldMk cId="140902831" sldId="409"/>
            <ac:spMk id="3" creationId="{D533CC5B-4BD1-8592-2640-A34AD430BB90}"/>
          </ac:spMkLst>
        </pc:spChg>
        <pc:spChg chg="del">
          <ac:chgData name="Alice Hannah" userId="6f3496d8-2cb2-4ed9-b89e-014056c3214c" providerId="ADAL" clId="{1E612EFA-EECD-4FB1-9EB1-AE07710FF033}" dt="2024-08-13T09:33:19.417" v="2851" actId="478"/>
          <ac:spMkLst>
            <pc:docMk/>
            <pc:sldMk cId="140902831" sldId="409"/>
            <ac:spMk id="4" creationId="{5DC1A934-B888-D56B-B599-B0202CDCFA38}"/>
          </ac:spMkLst>
        </pc:spChg>
      </pc:sldChg>
      <pc:sldChg chg="addSp delSp modSp new mod">
        <pc:chgData name="Alice Hannah" userId="6f3496d8-2cb2-4ed9-b89e-014056c3214c" providerId="ADAL" clId="{1E612EFA-EECD-4FB1-9EB1-AE07710FF033}" dt="2024-08-29T10:10:12.900" v="8711" actId="1076"/>
        <pc:sldMkLst>
          <pc:docMk/>
          <pc:sldMk cId="2342572086" sldId="410"/>
        </pc:sldMkLst>
        <pc:spChg chg="mod">
          <ac:chgData name="Alice Hannah" userId="6f3496d8-2cb2-4ed9-b89e-014056c3214c" providerId="ADAL" clId="{1E612EFA-EECD-4FB1-9EB1-AE07710FF033}" dt="2024-08-13T08:25:14.587" v="1639" actId="255"/>
          <ac:spMkLst>
            <pc:docMk/>
            <pc:sldMk cId="2342572086" sldId="410"/>
            <ac:spMk id="2" creationId="{C3D7FFB8-B07D-2AB4-195E-EA66FEB59244}"/>
          </ac:spMkLst>
        </pc:spChg>
        <pc:spChg chg="mod">
          <ac:chgData name="Alice Hannah" userId="6f3496d8-2cb2-4ed9-b89e-014056c3214c" providerId="ADAL" clId="{1E612EFA-EECD-4FB1-9EB1-AE07710FF033}" dt="2024-08-29T10:09:54.566" v="8708" actId="14100"/>
          <ac:spMkLst>
            <pc:docMk/>
            <pc:sldMk cId="2342572086" sldId="410"/>
            <ac:spMk id="3" creationId="{F94D82D1-CB0B-263C-D842-72D724440A2E}"/>
          </ac:spMkLst>
        </pc:spChg>
        <pc:spChg chg="mod">
          <ac:chgData name="Alice Hannah" userId="6f3496d8-2cb2-4ed9-b89e-014056c3214c" providerId="ADAL" clId="{1E612EFA-EECD-4FB1-9EB1-AE07710FF033}" dt="2024-08-29T10:09:58.286" v="8709" actId="14100"/>
          <ac:spMkLst>
            <pc:docMk/>
            <pc:sldMk cId="2342572086" sldId="410"/>
            <ac:spMk id="4" creationId="{23B650CC-90E9-FBFD-9DFE-36C8B4F25E40}"/>
          </ac:spMkLst>
        </pc:spChg>
        <pc:spChg chg="mod">
          <ac:chgData name="Alice Hannah" userId="6f3496d8-2cb2-4ed9-b89e-014056c3214c" providerId="ADAL" clId="{1E612EFA-EECD-4FB1-9EB1-AE07710FF033}" dt="2024-08-29T10:10:02.329" v="8710" actId="14100"/>
          <ac:spMkLst>
            <pc:docMk/>
            <pc:sldMk cId="2342572086" sldId="410"/>
            <ac:spMk id="5" creationId="{5E86A832-969B-D585-E7DF-12CC157C0B84}"/>
          </ac:spMkLst>
        </pc:spChg>
        <pc:spChg chg="mod">
          <ac:chgData name="Alice Hannah" userId="6f3496d8-2cb2-4ed9-b89e-014056c3214c" providerId="ADAL" clId="{1E612EFA-EECD-4FB1-9EB1-AE07710FF033}" dt="2024-08-13T08:29:22.298" v="1656" actId="20577"/>
          <ac:spMkLst>
            <pc:docMk/>
            <pc:sldMk cId="2342572086" sldId="410"/>
            <ac:spMk id="6" creationId="{C498F01F-7B65-12EB-93CC-8103C7D3566A}"/>
          </ac:spMkLst>
        </pc:spChg>
        <pc:spChg chg="mod">
          <ac:chgData name="Alice Hannah" userId="6f3496d8-2cb2-4ed9-b89e-014056c3214c" providerId="ADAL" clId="{1E612EFA-EECD-4FB1-9EB1-AE07710FF033}" dt="2024-08-13T08:30:00.838" v="1663" actId="1076"/>
          <ac:spMkLst>
            <pc:docMk/>
            <pc:sldMk cId="2342572086" sldId="410"/>
            <ac:spMk id="7" creationId="{3ED31814-86EB-FD9A-0004-E52FA3B3F039}"/>
          </ac:spMkLst>
        </pc:spChg>
        <pc:spChg chg="mod">
          <ac:chgData name="Alice Hannah" userId="6f3496d8-2cb2-4ed9-b89e-014056c3214c" providerId="ADAL" clId="{1E612EFA-EECD-4FB1-9EB1-AE07710FF033}" dt="2024-08-13T08:30:15.897" v="1665" actId="20577"/>
          <ac:spMkLst>
            <pc:docMk/>
            <pc:sldMk cId="2342572086" sldId="410"/>
            <ac:spMk id="8" creationId="{C1DD6EA3-8C4F-5112-4759-32CCA6B2D62C}"/>
          </ac:spMkLst>
        </pc:spChg>
        <pc:spChg chg="mod ord">
          <ac:chgData name="Alice Hannah" userId="6f3496d8-2cb2-4ed9-b89e-014056c3214c" providerId="ADAL" clId="{1E612EFA-EECD-4FB1-9EB1-AE07710FF033}" dt="2024-08-29T10:00:44.523" v="8332" actId="962"/>
          <ac:spMkLst>
            <pc:docMk/>
            <pc:sldMk cId="2342572086" sldId="410"/>
            <ac:spMk id="9" creationId="{DF846A3A-9C8D-D0C2-9D3B-F457170AB741}"/>
          </ac:spMkLst>
        </pc:spChg>
        <pc:spChg chg="mod ord">
          <ac:chgData name="Alice Hannah" userId="6f3496d8-2cb2-4ed9-b89e-014056c3214c" providerId="ADAL" clId="{1E612EFA-EECD-4FB1-9EB1-AE07710FF033}" dt="2024-08-29T10:00:43.591" v="8331" actId="962"/>
          <ac:spMkLst>
            <pc:docMk/>
            <pc:sldMk cId="2342572086" sldId="410"/>
            <ac:spMk id="10" creationId="{2E522733-2A60-4A3B-2E53-7A5C9CE4A38A}"/>
          </ac:spMkLst>
        </pc:spChg>
        <pc:picChg chg="add del mod">
          <ac:chgData name="Alice Hannah" userId="6f3496d8-2cb2-4ed9-b89e-014056c3214c" providerId="ADAL" clId="{1E612EFA-EECD-4FB1-9EB1-AE07710FF033}" dt="2024-08-02T12:33:37.192" v="1280" actId="478"/>
          <ac:picMkLst>
            <pc:docMk/>
            <pc:sldMk cId="2342572086" sldId="410"/>
            <ac:picMk id="12" creationId="{DF6FAFC5-2B58-5452-ADDD-DA1F6A223811}"/>
          </ac:picMkLst>
        </pc:picChg>
        <pc:picChg chg="add mod">
          <ac:chgData name="Alice Hannah" userId="6f3496d8-2cb2-4ed9-b89e-014056c3214c" providerId="ADAL" clId="{1E612EFA-EECD-4FB1-9EB1-AE07710FF033}" dt="2024-08-29T10:00:32.715" v="8324" actId="962"/>
          <ac:picMkLst>
            <pc:docMk/>
            <pc:sldMk cId="2342572086" sldId="410"/>
            <ac:picMk id="14" creationId="{9F452725-FB24-F922-4277-B7A38D2F8674}"/>
          </ac:picMkLst>
        </pc:picChg>
        <pc:picChg chg="add del mod">
          <ac:chgData name="Alice Hannah" userId="6f3496d8-2cb2-4ed9-b89e-014056c3214c" providerId="ADAL" clId="{1E612EFA-EECD-4FB1-9EB1-AE07710FF033}" dt="2024-08-02T12:16:39.823" v="1214" actId="478"/>
          <ac:picMkLst>
            <pc:docMk/>
            <pc:sldMk cId="2342572086" sldId="410"/>
            <ac:picMk id="16" creationId="{7BA19EEA-BE26-7609-4B2C-6C7980AA1FAE}"/>
          </ac:picMkLst>
        </pc:picChg>
        <pc:picChg chg="add mod">
          <ac:chgData name="Alice Hannah" userId="6f3496d8-2cb2-4ed9-b89e-014056c3214c" providerId="ADAL" clId="{1E612EFA-EECD-4FB1-9EB1-AE07710FF033}" dt="2024-08-29T10:00:33.528" v="8325" actId="962"/>
          <ac:picMkLst>
            <pc:docMk/>
            <pc:sldMk cId="2342572086" sldId="410"/>
            <ac:picMk id="18" creationId="{00499DD5-A470-EC81-C52A-C11FED2D27B0}"/>
          </ac:picMkLst>
        </pc:picChg>
        <pc:picChg chg="add del mod">
          <ac:chgData name="Alice Hannah" userId="6f3496d8-2cb2-4ed9-b89e-014056c3214c" providerId="ADAL" clId="{1E612EFA-EECD-4FB1-9EB1-AE07710FF033}" dt="2024-08-02T12:34:10.390" v="1288" actId="478"/>
          <ac:picMkLst>
            <pc:docMk/>
            <pc:sldMk cId="2342572086" sldId="410"/>
            <ac:picMk id="20" creationId="{6D3C15CE-B369-A534-1940-00606EC0D5E4}"/>
          </ac:picMkLst>
        </pc:picChg>
        <pc:picChg chg="add del mod">
          <ac:chgData name="Alice Hannah" userId="6f3496d8-2cb2-4ed9-b89e-014056c3214c" providerId="ADAL" clId="{1E612EFA-EECD-4FB1-9EB1-AE07710FF033}" dt="2024-08-02T12:34:15.848" v="1291" actId="478"/>
          <ac:picMkLst>
            <pc:docMk/>
            <pc:sldMk cId="2342572086" sldId="410"/>
            <ac:picMk id="22" creationId="{6A677181-9CB4-34E8-7D0A-9F008ECCF011}"/>
          </ac:picMkLst>
        </pc:picChg>
        <pc:picChg chg="add del mod">
          <ac:chgData name="Alice Hannah" userId="6f3496d8-2cb2-4ed9-b89e-014056c3214c" providerId="ADAL" clId="{1E612EFA-EECD-4FB1-9EB1-AE07710FF033}" dt="2024-08-02T12:34:15.848" v="1291" actId="478"/>
          <ac:picMkLst>
            <pc:docMk/>
            <pc:sldMk cId="2342572086" sldId="410"/>
            <ac:picMk id="24" creationId="{545FEA32-1804-FFDE-AD22-5FADFE482977}"/>
          </ac:picMkLst>
        </pc:picChg>
        <pc:picChg chg="add mod">
          <ac:chgData name="Alice Hannah" userId="6f3496d8-2cb2-4ed9-b89e-014056c3214c" providerId="ADAL" clId="{1E612EFA-EECD-4FB1-9EB1-AE07710FF033}" dt="2024-08-29T10:10:12.900" v="8711" actId="1076"/>
          <ac:picMkLst>
            <pc:docMk/>
            <pc:sldMk cId="2342572086" sldId="410"/>
            <ac:picMk id="26" creationId="{4D15F3A6-E86C-2881-8CDA-D92868883230}"/>
          </ac:picMkLst>
        </pc:picChg>
        <pc:picChg chg="add del mod">
          <ac:chgData name="Alice Hannah" userId="6f3496d8-2cb2-4ed9-b89e-014056c3214c" providerId="ADAL" clId="{1E612EFA-EECD-4FB1-9EB1-AE07710FF033}" dt="2024-08-02T12:34:13.490" v="1290" actId="478"/>
          <ac:picMkLst>
            <pc:docMk/>
            <pc:sldMk cId="2342572086" sldId="410"/>
            <ac:picMk id="28" creationId="{8754E348-0AA3-1BFD-14CE-C3BD25CE2340}"/>
          </ac:picMkLst>
        </pc:picChg>
        <pc:picChg chg="add del mod">
          <ac:chgData name="Alice Hannah" userId="6f3496d8-2cb2-4ed9-b89e-014056c3214c" providerId="ADAL" clId="{1E612EFA-EECD-4FB1-9EB1-AE07710FF033}" dt="2024-08-02T12:20:59.047" v="1240" actId="478"/>
          <ac:picMkLst>
            <pc:docMk/>
            <pc:sldMk cId="2342572086" sldId="410"/>
            <ac:picMk id="30" creationId="{D52BA6F5-A5C7-1079-EB3A-729E855FEE05}"/>
          </ac:picMkLst>
        </pc:picChg>
        <pc:picChg chg="add del mod">
          <ac:chgData name="Alice Hannah" userId="6f3496d8-2cb2-4ed9-b89e-014056c3214c" providerId="ADAL" clId="{1E612EFA-EECD-4FB1-9EB1-AE07710FF033}" dt="2024-08-02T12:22:04.089" v="1254" actId="478"/>
          <ac:picMkLst>
            <pc:docMk/>
            <pc:sldMk cId="2342572086" sldId="410"/>
            <ac:picMk id="32" creationId="{3C2DEC53-2F5A-B588-7AAC-B0087103FEA2}"/>
          </ac:picMkLst>
        </pc:picChg>
        <pc:picChg chg="add del mod">
          <ac:chgData name="Alice Hannah" userId="6f3496d8-2cb2-4ed9-b89e-014056c3214c" providerId="ADAL" clId="{1E612EFA-EECD-4FB1-9EB1-AE07710FF033}" dt="2024-08-02T12:20:57.538" v="1239" actId="478"/>
          <ac:picMkLst>
            <pc:docMk/>
            <pc:sldMk cId="2342572086" sldId="410"/>
            <ac:picMk id="34" creationId="{736D2F90-9C07-42F1-C960-42992785FFC2}"/>
          </ac:picMkLst>
        </pc:picChg>
        <pc:picChg chg="add del mod">
          <ac:chgData name="Alice Hannah" userId="6f3496d8-2cb2-4ed9-b89e-014056c3214c" providerId="ADAL" clId="{1E612EFA-EECD-4FB1-9EB1-AE07710FF033}" dt="2024-08-02T12:21:40.869" v="1248" actId="478"/>
          <ac:picMkLst>
            <pc:docMk/>
            <pc:sldMk cId="2342572086" sldId="410"/>
            <ac:picMk id="36" creationId="{B96AF556-6479-E97F-4F45-CC16F4D3312A}"/>
          </ac:picMkLst>
        </pc:picChg>
        <pc:picChg chg="add del mod">
          <ac:chgData name="Alice Hannah" userId="6f3496d8-2cb2-4ed9-b89e-014056c3214c" providerId="ADAL" clId="{1E612EFA-EECD-4FB1-9EB1-AE07710FF033}" dt="2024-08-02T12:21:41.588" v="1249" actId="478"/>
          <ac:picMkLst>
            <pc:docMk/>
            <pc:sldMk cId="2342572086" sldId="410"/>
            <ac:picMk id="38" creationId="{2BA9BFF3-92ED-6E46-F80B-C8549F98BD9A}"/>
          </ac:picMkLst>
        </pc:picChg>
        <pc:picChg chg="add del mod">
          <ac:chgData name="Alice Hannah" userId="6f3496d8-2cb2-4ed9-b89e-014056c3214c" providerId="ADAL" clId="{1E612EFA-EECD-4FB1-9EB1-AE07710FF033}" dt="2024-08-02T12:22:10.701" v="1255" actId="478"/>
          <ac:picMkLst>
            <pc:docMk/>
            <pc:sldMk cId="2342572086" sldId="410"/>
            <ac:picMk id="40" creationId="{F18EB0A5-EFC8-7B94-F490-37D644BAB741}"/>
          </ac:picMkLst>
        </pc:picChg>
        <pc:picChg chg="add del mod">
          <ac:chgData name="Alice Hannah" userId="6f3496d8-2cb2-4ed9-b89e-014056c3214c" providerId="ADAL" clId="{1E612EFA-EECD-4FB1-9EB1-AE07710FF033}" dt="2024-08-02T12:21:42.420" v="1250" actId="478"/>
          <ac:picMkLst>
            <pc:docMk/>
            <pc:sldMk cId="2342572086" sldId="410"/>
            <ac:picMk id="42" creationId="{4658BC86-7DDC-D080-44EB-9B74FC267EF9}"/>
          </ac:picMkLst>
        </pc:picChg>
        <pc:picChg chg="add del mod">
          <ac:chgData name="Alice Hannah" userId="6f3496d8-2cb2-4ed9-b89e-014056c3214c" providerId="ADAL" clId="{1E612EFA-EECD-4FB1-9EB1-AE07710FF033}" dt="2024-08-02T12:21:35.488" v="1245" actId="478"/>
          <ac:picMkLst>
            <pc:docMk/>
            <pc:sldMk cId="2342572086" sldId="410"/>
            <ac:picMk id="44" creationId="{79F7EB61-41AF-8036-670A-107E5F7F16DB}"/>
          </ac:picMkLst>
        </pc:picChg>
        <pc:picChg chg="add del mod">
          <ac:chgData name="Alice Hannah" userId="6f3496d8-2cb2-4ed9-b89e-014056c3214c" providerId="ADAL" clId="{1E612EFA-EECD-4FB1-9EB1-AE07710FF033}" dt="2024-08-02T12:21:43.230" v="1251" actId="478"/>
          <ac:picMkLst>
            <pc:docMk/>
            <pc:sldMk cId="2342572086" sldId="410"/>
            <ac:picMk id="46" creationId="{5C674E14-469C-FB7A-3ED4-ABA175486404}"/>
          </ac:picMkLst>
        </pc:picChg>
        <pc:picChg chg="add del mod">
          <ac:chgData name="Alice Hannah" userId="6f3496d8-2cb2-4ed9-b89e-014056c3214c" providerId="ADAL" clId="{1E612EFA-EECD-4FB1-9EB1-AE07710FF033}" dt="2024-08-02T13:33:30.516" v="1306" actId="478"/>
          <ac:picMkLst>
            <pc:docMk/>
            <pc:sldMk cId="2342572086" sldId="410"/>
            <ac:picMk id="48" creationId="{3917C3C9-9AF6-29A3-AF12-09AA20DAC81B}"/>
          </ac:picMkLst>
        </pc:picChg>
        <pc:picChg chg="add del mod">
          <ac:chgData name="Alice Hannah" userId="6f3496d8-2cb2-4ed9-b89e-014056c3214c" providerId="ADAL" clId="{1E612EFA-EECD-4FB1-9EB1-AE07710FF033}" dt="2024-08-02T13:33:40.048" v="1308" actId="478"/>
          <ac:picMkLst>
            <pc:docMk/>
            <pc:sldMk cId="2342572086" sldId="410"/>
            <ac:picMk id="50" creationId="{5694BF3C-FB05-855F-1A59-8EFF0CA77B48}"/>
          </ac:picMkLst>
        </pc:picChg>
        <pc:picChg chg="add del mod">
          <ac:chgData name="Alice Hannah" userId="6f3496d8-2cb2-4ed9-b89e-014056c3214c" providerId="ADAL" clId="{1E612EFA-EECD-4FB1-9EB1-AE07710FF033}" dt="2024-08-02T12:33:48.425" v="1284" actId="478"/>
          <ac:picMkLst>
            <pc:docMk/>
            <pc:sldMk cId="2342572086" sldId="410"/>
            <ac:picMk id="52" creationId="{921C040E-811A-E038-A8A9-2816A09BF89A}"/>
          </ac:picMkLst>
        </pc:picChg>
        <pc:picChg chg="add mod">
          <ac:chgData name="Alice Hannah" userId="6f3496d8-2cb2-4ed9-b89e-014056c3214c" providerId="ADAL" clId="{1E612EFA-EECD-4FB1-9EB1-AE07710FF033}" dt="2024-08-29T10:00:35.457" v="8327" actId="962"/>
          <ac:picMkLst>
            <pc:docMk/>
            <pc:sldMk cId="2342572086" sldId="410"/>
            <ac:picMk id="54" creationId="{B9819F22-9699-C4E9-5B26-2DDB94D50CBA}"/>
          </ac:picMkLst>
        </pc:picChg>
        <pc:picChg chg="add del mod">
          <ac:chgData name="Alice Hannah" userId="6f3496d8-2cb2-4ed9-b89e-014056c3214c" providerId="ADAL" clId="{1E612EFA-EECD-4FB1-9EB1-AE07710FF033}" dt="2024-08-02T12:34:10.390" v="1288" actId="478"/>
          <ac:picMkLst>
            <pc:docMk/>
            <pc:sldMk cId="2342572086" sldId="410"/>
            <ac:picMk id="55" creationId="{BC436946-2E28-A714-CD14-63FC9D7B88C2}"/>
          </ac:picMkLst>
        </pc:picChg>
        <pc:picChg chg="add del mod">
          <ac:chgData name="Alice Hannah" userId="6f3496d8-2cb2-4ed9-b89e-014056c3214c" providerId="ADAL" clId="{1E612EFA-EECD-4FB1-9EB1-AE07710FF033}" dt="2024-08-02T12:34:10.390" v="1288" actId="478"/>
          <ac:picMkLst>
            <pc:docMk/>
            <pc:sldMk cId="2342572086" sldId="410"/>
            <ac:picMk id="56" creationId="{72B2D0C5-BD2D-1E25-356C-0305726A1CB4}"/>
          </ac:picMkLst>
        </pc:picChg>
        <pc:picChg chg="add del mod">
          <ac:chgData name="Alice Hannah" userId="6f3496d8-2cb2-4ed9-b89e-014056c3214c" providerId="ADAL" clId="{1E612EFA-EECD-4FB1-9EB1-AE07710FF033}" dt="2024-08-02T12:34:10.390" v="1288" actId="478"/>
          <ac:picMkLst>
            <pc:docMk/>
            <pc:sldMk cId="2342572086" sldId="410"/>
            <ac:picMk id="57" creationId="{5E919E5D-7CB5-DEE4-76A8-B37485F5DF03}"/>
          </ac:picMkLst>
        </pc:picChg>
        <pc:picChg chg="add del mod">
          <ac:chgData name="Alice Hannah" userId="6f3496d8-2cb2-4ed9-b89e-014056c3214c" providerId="ADAL" clId="{1E612EFA-EECD-4FB1-9EB1-AE07710FF033}" dt="2024-08-02T12:34:13.490" v="1290" actId="478"/>
          <ac:picMkLst>
            <pc:docMk/>
            <pc:sldMk cId="2342572086" sldId="410"/>
            <ac:picMk id="58" creationId="{34478CDC-A48A-680D-4722-AA8AEB564FDD}"/>
          </ac:picMkLst>
        </pc:picChg>
        <pc:picChg chg="add del mod">
          <ac:chgData name="Alice Hannah" userId="6f3496d8-2cb2-4ed9-b89e-014056c3214c" providerId="ADAL" clId="{1E612EFA-EECD-4FB1-9EB1-AE07710FF033}" dt="2024-08-02T12:34:13.490" v="1290" actId="478"/>
          <ac:picMkLst>
            <pc:docMk/>
            <pc:sldMk cId="2342572086" sldId="410"/>
            <ac:picMk id="59" creationId="{00599F43-DF1D-598C-1409-822D8DCB6851}"/>
          </ac:picMkLst>
        </pc:picChg>
        <pc:picChg chg="add mod">
          <ac:chgData name="Alice Hannah" userId="6f3496d8-2cb2-4ed9-b89e-014056c3214c" providerId="ADAL" clId="{1E612EFA-EECD-4FB1-9EB1-AE07710FF033}" dt="2024-08-29T10:00:36.733" v="8328" actId="962"/>
          <ac:picMkLst>
            <pc:docMk/>
            <pc:sldMk cId="2342572086" sldId="410"/>
            <ac:picMk id="61" creationId="{55D02446-9920-8CF7-3088-EC7230593441}"/>
          </ac:picMkLst>
        </pc:picChg>
        <pc:picChg chg="add mod">
          <ac:chgData name="Alice Hannah" userId="6f3496d8-2cb2-4ed9-b89e-014056c3214c" providerId="ADAL" clId="{1E612EFA-EECD-4FB1-9EB1-AE07710FF033}" dt="2024-08-29T10:00:37.633" v="8329" actId="962"/>
          <ac:picMkLst>
            <pc:docMk/>
            <pc:sldMk cId="2342572086" sldId="410"/>
            <ac:picMk id="63" creationId="{29C93BA7-E7F1-53D8-7AEB-BEA517747F10}"/>
          </ac:picMkLst>
        </pc:picChg>
      </pc:sldChg>
      <pc:sldChg chg="modSp del mod">
        <pc:chgData name="Alice Hannah" userId="6f3496d8-2cb2-4ed9-b89e-014056c3214c" providerId="ADAL" clId="{1E612EFA-EECD-4FB1-9EB1-AE07710FF033}" dt="2024-08-13T09:10:08.197" v="2269" actId="47"/>
        <pc:sldMkLst>
          <pc:docMk/>
          <pc:sldMk cId="1688251861" sldId="411"/>
        </pc:sldMkLst>
        <pc:spChg chg="mod">
          <ac:chgData name="Alice Hannah" userId="6f3496d8-2cb2-4ed9-b89e-014056c3214c" providerId="ADAL" clId="{1E612EFA-EECD-4FB1-9EB1-AE07710FF033}" dt="2024-08-13T08:46:08.100" v="1894" actId="6549"/>
          <ac:spMkLst>
            <pc:docMk/>
            <pc:sldMk cId="1688251861" sldId="411"/>
            <ac:spMk id="2" creationId="{BDCCBC7B-6DD9-8133-597E-C18B9E64896A}"/>
          </ac:spMkLst>
        </pc:spChg>
      </pc:sldChg>
      <pc:sldChg chg="del">
        <pc:chgData name="Alice Hannah" userId="6f3496d8-2cb2-4ed9-b89e-014056c3214c" providerId="ADAL" clId="{1E612EFA-EECD-4FB1-9EB1-AE07710FF033}" dt="2024-08-13T09:28:37.648" v="2799" actId="47"/>
        <pc:sldMkLst>
          <pc:docMk/>
          <pc:sldMk cId="1289087476" sldId="412"/>
        </pc:sldMkLst>
      </pc:sldChg>
      <pc:sldChg chg="del">
        <pc:chgData name="Alice Hannah" userId="6f3496d8-2cb2-4ed9-b89e-014056c3214c" providerId="ADAL" clId="{1E612EFA-EECD-4FB1-9EB1-AE07710FF033}" dt="2024-08-13T09:28:55.005" v="2805" actId="47"/>
        <pc:sldMkLst>
          <pc:docMk/>
          <pc:sldMk cId="1021716885" sldId="413"/>
        </pc:sldMkLst>
      </pc:sldChg>
      <pc:sldChg chg="addSp delSp modSp new del mod ord">
        <pc:chgData name="Alice Hannah" userId="6f3496d8-2cb2-4ed9-b89e-014056c3214c" providerId="ADAL" clId="{1E612EFA-EECD-4FB1-9EB1-AE07710FF033}" dt="2024-08-13T08:26:50.599" v="1654" actId="2696"/>
        <pc:sldMkLst>
          <pc:docMk/>
          <pc:sldMk cId="1023910636" sldId="414"/>
        </pc:sldMkLst>
        <pc:spChg chg="mod">
          <ac:chgData name="Alice Hannah" userId="6f3496d8-2cb2-4ed9-b89e-014056c3214c" providerId="ADAL" clId="{1E612EFA-EECD-4FB1-9EB1-AE07710FF033}" dt="2024-08-13T08:25:20.103" v="1640" actId="255"/>
          <ac:spMkLst>
            <pc:docMk/>
            <pc:sldMk cId="1023910636" sldId="414"/>
            <ac:spMk id="2" creationId="{45446DBB-9846-4C59-A432-6158082B5409}"/>
          </ac:spMkLst>
        </pc:spChg>
        <pc:spChg chg="add del">
          <ac:chgData name="Alice Hannah" userId="6f3496d8-2cb2-4ed9-b89e-014056c3214c" providerId="ADAL" clId="{1E612EFA-EECD-4FB1-9EB1-AE07710FF033}" dt="2024-08-13T08:26:30.558" v="1653"/>
          <ac:spMkLst>
            <pc:docMk/>
            <pc:sldMk cId="1023910636" sldId="414"/>
            <ac:spMk id="5" creationId="{89A4F7F7-6D81-A29A-C8A4-CF57B01057CB}"/>
          </ac:spMkLst>
        </pc:spChg>
        <pc:picChg chg="add mod">
          <ac:chgData name="Alice Hannah" userId="6f3496d8-2cb2-4ed9-b89e-014056c3214c" providerId="ADAL" clId="{1E612EFA-EECD-4FB1-9EB1-AE07710FF033}" dt="2024-08-13T08:26:30.517" v="1652"/>
          <ac:picMkLst>
            <pc:docMk/>
            <pc:sldMk cId="1023910636" sldId="414"/>
            <ac:picMk id="9" creationId="{F72AC47F-F642-E90E-068F-DBD1C56ECF12}"/>
          </ac:picMkLst>
        </pc:picChg>
        <pc:picChg chg="add mod">
          <ac:chgData name="Alice Hannah" userId="6f3496d8-2cb2-4ed9-b89e-014056c3214c" providerId="ADAL" clId="{1E612EFA-EECD-4FB1-9EB1-AE07710FF033}" dt="2024-08-13T08:26:30.558" v="1653"/>
          <ac:picMkLst>
            <pc:docMk/>
            <pc:sldMk cId="1023910636" sldId="414"/>
            <ac:picMk id="1026" creationId="{52B45E4D-9582-C54C-AE67-BCCABFEBB51C}"/>
          </ac:picMkLst>
        </pc:picChg>
      </pc:sldChg>
      <pc:sldChg chg="modSp new mod ord modNotesTx">
        <pc:chgData name="Alice Hannah" userId="6f3496d8-2cb2-4ed9-b89e-014056c3214c" providerId="ADAL" clId="{1E612EFA-EECD-4FB1-9EB1-AE07710FF033}" dt="2024-08-29T12:52:29.694" v="9317" actId="20577"/>
        <pc:sldMkLst>
          <pc:docMk/>
          <pc:sldMk cId="3617046299" sldId="414"/>
        </pc:sldMkLst>
        <pc:spChg chg="mod">
          <ac:chgData name="Alice Hannah" userId="6f3496d8-2cb2-4ed9-b89e-014056c3214c" providerId="ADAL" clId="{1E612EFA-EECD-4FB1-9EB1-AE07710FF033}" dt="2024-08-29T12:52:29.694" v="9317" actId="20577"/>
          <ac:spMkLst>
            <pc:docMk/>
            <pc:sldMk cId="3617046299" sldId="414"/>
            <ac:spMk id="2" creationId="{1CA3E070-06F1-4654-2F64-37900C33203F}"/>
          </ac:spMkLst>
        </pc:spChg>
        <pc:spChg chg="mod">
          <ac:chgData name="Alice Hannah" userId="6f3496d8-2cb2-4ed9-b89e-014056c3214c" providerId="ADAL" clId="{1E612EFA-EECD-4FB1-9EB1-AE07710FF033}" dt="2024-08-13T08:43:30.678" v="1779" actId="20577"/>
          <ac:spMkLst>
            <pc:docMk/>
            <pc:sldMk cId="3617046299" sldId="414"/>
            <ac:spMk id="3" creationId="{F2AE0A26-F85D-19E4-2779-D833A350C2C0}"/>
          </ac:spMkLst>
        </pc:spChg>
        <pc:spChg chg="mod">
          <ac:chgData name="Alice Hannah" userId="6f3496d8-2cb2-4ed9-b89e-014056c3214c" providerId="ADAL" clId="{1E612EFA-EECD-4FB1-9EB1-AE07710FF033}" dt="2024-08-29T10:08:36.180" v="8697" actId="403"/>
          <ac:spMkLst>
            <pc:docMk/>
            <pc:sldMk cId="3617046299" sldId="414"/>
            <ac:spMk id="4" creationId="{62805341-DDB1-938E-1670-7C4AF9E25E18}"/>
          </ac:spMkLst>
        </pc:spChg>
        <pc:spChg chg="mod">
          <ac:chgData name="Alice Hannah" userId="6f3496d8-2cb2-4ed9-b89e-014056c3214c" providerId="ADAL" clId="{1E612EFA-EECD-4FB1-9EB1-AE07710FF033}" dt="2024-08-13T08:43:31.513" v="1780" actId="20577"/>
          <ac:spMkLst>
            <pc:docMk/>
            <pc:sldMk cId="3617046299" sldId="414"/>
            <ac:spMk id="5" creationId="{CE87A650-1FE7-597C-90C2-C28608F1D087}"/>
          </ac:spMkLst>
        </pc:spChg>
        <pc:spChg chg="mod">
          <ac:chgData name="Alice Hannah" userId="6f3496d8-2cb2-4ed9-b89e-014056c3214c" providerId="ADAL" clId="{1E612EFA-EECD-4FB1-9EB1-AE07710FF033}" dt="2024-08-29T10:08:41.234" v="8698" actId="403"/>
          <ac:spMkLst>
            <pc:docMk/>
            <pc:sldMk cId="3617046299" sldId="414"/>
            <ac:spMk id="6" creationId="{5567115E-011D-993C-568B-17B826E60AB6}"/>
          </ac:spMkLst>
        </pc:spChg>
        <pc:spChg chg="mod">
          <ac:chgData name="Alice Hannah" userId="6f3496d8-2cb2-4ed9-b89e-014056c3214c" providerId="ADAL" clId="{1E612EFA-EECD-4FB1-9EB1-AE07710FF033}" dt="2024-08-13T08:43:32.295" v="1781" actId="20577"/>
          <ac:spMkLst>
            <pc:docMk/>
            <pc:sldMk cId="3617046299" sldId="414"/>
            <ac:spMk id="7" creationId="{84D2801F-3858-AC2F-2FCA-18DDB33B85CA}"/>
          </ac:spMkLst>
        </pc:spChg>
        <pc:spChg chg="mod">
          <ac:chgData name="Alice Hannah" userId="6f3496d8-2cb2-4ed9-b89e-014056c3214c" providerId="ADAL" clId="{1E612EFA-EECD-4FB1-9EB1-AE07710FF033}" dt="2024-08-29T10:08:41.234" v="8698" actId="403"/>
          <ac:spMkLst>
            <pc:docMk/>
            <pc:sldMk cId="3617046299" sldId="414"/>
            <ac:spMk id="8" creationId="{1D991C89-B2D5-3C91-B853-2629BE0C4303}"/>
          </ac:spMkLst>
        </pc:spChg>
        <pc:spChg chg="mod">
          <ac:chgData name="Alice Hannah" userId="6f3496d8-2cb2-4ed9-b89e-014056c3214c" providerId="ADAL" clId="{1E612EFA-EECD-4FB1-9EB1-AE07710FF033}" dt="2024-08-13T08:43:33.148" v="1782" actId="20577"/>
          <ac:spMkLst>
            <pc:docMk/>
            <pc:sldMk cId="3617046299" sldId="414"/>
            <ac:spMk id="9" creationId="{E6A9E416-0E2D-178E-4ECA-048E1706D0A0}"/>
          </ac:spMkLst>
        </pc:spChg>
        <pc:spChg chg="mod">
          <ac:chgData name="Alice Hannah" userId="6f3496d8-2cb2-4ed9-b89e-014056c3214c" providerId="ADAL" clId="{1E612EFA-EECD-4FB1-9EB1-AE07710FF033}" dt="2024-08-29T10:08:41.234" v="8698" actId="403"/>
          <ac:spMkLst>
            <pc:docMk/>
            <pc:sldMk cId="3617046299" sldId="414"/>
            <ac:spMk id="10" creationId="{CD2BF4FD-7F8C-09C6-893F-FEF88373FC89}"/>
          </ac:spMkLst>
        </pc:spChg>
        <pc:spChg chg="mod">
          <ac:chgData name="Alice Hannah" userId="6f3496d8-2cb2-4ed9-b89e-014056c3214c" providerId="ADAL" clId="{1E612EFA-EECD-4FB1-9EB1-AE07710FF033}" dt="2024-08-29T09:59:19.818" v="8257" actId="962"/>
          <ac:spMkLst>
            <pc:docMk/>
            <pc:sldMk cId="3617046299" sldId="414"/>
            <ac:spMk id="11" creationId="{BA0B41C1-CBBC-7448-5C98-452D7318FBAB}"/>
          </ac:spMkLst>
        </pc:spChg>
        <pc:spChg chg="mod">
          <ac:chgData name="Alice Hannah" userId="6f3496d8-2cb2-4ed9-b89e-014056c3214c" providerId="ADAL" clId="{1E612EFA-EECD-4FB1-9EB1-AE07710FF033}" dt="2024-08-29T09:59:20.742" v="8258" actId="962"/>
          <ac:spMkLst>
            <pc:docMk/>
            <pc:sldMk cId="3617046299" sldId="414"/>
            <ac:spMk id="12" creationId="{02664FB5-8723-F5C3-0E91-7354CA3F52FB}"/>
          </ac:spMkLst>
        </pc:spChg>
      </pc:sldChg>
      <pc:sldChg chg="addSp modSp new del mod">
        <pc:chgData name="Alice Hannah" userId="6f3496d8-2cb2-4ed9-b89e-014056c3214c" providerId="ADAL" clId="{1E612EFA-EECD-4FB1-9EB1-AE07710FF033}" dt="2024-08-13T09:30:46.406" v="2824" actId="2696"/>
        <pc:sldMkLst>
          <pc:docMk/>
          <pc:sldMk cId="931142997" sldId="415"/>
        </pc:sldMkLst>
        <pc:spChg chg="mod">
          <ac:chgData name="Alice Hannah" userId="6f3496d8-2cb2-4ed9-b89e-014056c3214c" providerId="ADAL" clId="{1E612EFA-EECD-4FB1-9EB1-AE07710FF033}" dt="2024-08-13T08:44:20.177" v="1801" actId="20577"/>
          <ac:spMkLst>
            <pc:docMk/>
            <pc:sldMk cId="931142997" sldId="415"/>
            <ac:spMk id="2" creationId="{479E6DB6-28DB-90D2-C199-B838603C47A4}"/>
          </ac:spMkLst>
        </pc:spChg>
        <pc:spChg chg="mod">
          <ac:chgData name="Alice Hannah" userId="6f3496d8-2cb2-4ed9-b89e-014056c3214c" providerId="ADAL" clId="{1E612EFA-EECD-4FB1-9EB1-AE07710FF033}" dt="2024-08-13T09:19:39.849" v="2596" actId="14100"/>
          <ac:spMkLst>
            <pc:docMk/>
            <pc:sldMk cId="931142997" sldId="415"/>
            <ac:spMk id="3" creationId="{E74EBCC1-096C-FF67-327A-FBBB83A5F694}"/>
          </ac:spMkLst>
        </pc:spChg>
        <pc:graphicFrameChg chg="add mod modGraphic">
          <ac:chgData name="Alice Hannah" userId="6f3496d8-2cb2-4ed9-b89e-014056c3214c" providerId="ADAL" clId="{1E612EFA-EECD-4FB1-9EB1-AE07710FF033}" dt="2024-08-13T09:19:53.792" v="2599" actId="1076"/>
          <ac:graphicFrameMkLst>
            <pc:docMk/>
            <pc:sldMk cId="931142997" sldId="415"/>
            <ac:graphicFrameMk id="6" creationId="{33E4CA17-26EE-9257-19AA-AEC49662F915}"/>
          </ac:graphicFrameMkLst>
        </pc:graphicFrameChg>
      </pc:sldChg>
      <pc:sldChg chg="addSp delSp modSp new del mod addCm delCm modNotesTx">
        <pc:chgData name="Alice Hannah" userId="6f3496d8-2cb2-4ed9-b89e-014056c3214c" providerId="ADAL" clId="{1E612EFA-EECD-4FB1-9EB1-AE07710FF033}" dt="2024-08-29T09:07:21.745" v="8073" actId="2696"/>
        <pc:sldMkLst>
          <pc:docMk/>
          <pc:sldMk cId="3305768082" sldId="416"/>
        </pc:sldMkLst>
        <pc:spChg chg="mod">
          <ac:chgData name="Alice Hannah" userId="6f3496d8-2cb2-4ed9-b89e-014056c3214c" providerId="ADAL" clId="{1E612EFA-EECD-4FB1-9EB1-AE07710FF033}" dt="2024-08-27T12:18:28.182" v="7832" actId="20577"/>
          <ac:spMkLst>
            <pc:docMk/>
            <pc:sldMk cId="3305768082" sldId="416"/>
            <ac:spMk id="2" creationId="{0EF8057F-0FEF-6CA0-1F13-C44D1499A07C}"/>
          </ac:spMkLst>
        </pc:spChg>
        <pc:spChg chg="add del mod">
          <ac:chgData name="Alice Hannah" userId="6f3496d8-2cb2-4ed9-b89e-014056c3214c" providerId="ADAL" clId="{1E612EFA-EECD-4FB1-9EB1-AE07710FF033}" dt="2024-08-29T09:02:56.738" v="7999" actId="478"/>
          <ac:spMkLst>
            <pc:docMk/>
            <pc:sldMk cId="3305768082" sldId="416"/>
            <ac:spMk id="3" creationId="{2A725DE1-47BE-B3B0-BE76-6F818B8CD42E}"/>
          </ac:spMkLst>
        </pc:spChg>
        <pc:spChg chg="mod">
          <ac:chgData name="Alice Hannah" userId="6f3496d8-2cb2-4ed9-b89e-014056c3214c" providerId="ADAL" clId="{1E612EFA-EECD-4FB1-9EB1-AE07710FF033}" dt="2024-08-13T09:09:16.053" v="2210" actId="1076"/>
          <ac:spMkLst>
            <pc:docMk/>
            <pc:sldMk cId="3305768082" sldId="416"/>
            <ac:spMk id="3" creationId="{3AFC3CEF-11DC-9125-2A14-7AAECEA74972}"/>
          </ac:spMkLst>
        </pc:spChg>
        <pc:spChg chg="add mod">
          <ac:chgData name="Alice Hannah" userId="6f3496d8-2cb2-4ed9-b89e-014056c3214c" providerId="ADAL" clId="{1E612EFA-EECD-4FB1-9EB1-AE07710FF033}" dt="2024-08-29T09:02:59.046" v="8000" actId="1076"/>
          <ac:spMkLst>
            <pc:docMk/>
            <pc:sldMk cId="3305768082" sldId="416"/>
            <ac:spMk id="4" creationId="{4050F6AA-68F0-6CC0-2DD7-0B7C9EA0F8D1}"/>
          </ac:spMkLst>
        </pc:spChg>
        <pc:spChg chg="mod">
          <ac:chgData name="Alice Hannah" userId="6f3496d8-2cb2-4ed9-b89e-014056c3214c" providerId="ADAL" clId="{1E612EFA-EECD-4FB1-9EB1-AE07710FF033}" dt="2024-08-16T16:41:32.247" v="7335" actId="14100"/>
          <ac:spMkLst>
            <pc:docMk/>
            <pc:sldMk cId="3305768082" sldId="416"/>
            <ac:spMk id="4" creationId="{431D9B40-9519-5035-8CA0-A6991F257F10}"/>
          </ac:spMkLst>
        </pc:spChg>
        <pc:spChg chg="mod">
          <ac:chgData name="Alice Hannah" userId="6f3496d8-2cb2-4ed9-b89e-014056c3214c" providerId="ADAL" clId="{1E612EFA-EECD-4FB1-9EB1-AE07710FF033}" dt="2024-08-13T09:09:23.734" v="2211" actId="1076"/>
          <ac:spMkLst>
            <pc:docMk/>
            <pc:sldMk cId="3305768082" sldId="416"/>
            <ac:spMk id="5" creationId="{0D8CE2C3-C70A-81C5-35E6-ED3751BF51BF}"/>
          </ac:spMkLst>
        </pc:spChg>
        <pc:spChg chg="mod">
          <ac:chgData name="Alice Hannah" userId="6f3496d8-2cb2-4ed9-b89e-014056c3214c" providerId="ADAL" clId="{1E612EFA-EECD-4FB1-9EB1-AE07710FF033}" dt="2024-08-16T16:41:28.577" v="7334" actId="27636"/>
          <ac:spMkLst>
            <pc:docMk/>
            <pc:sldMk cId="3305768082" sldId="416"/>
            <ac:spMk id="6" creationId="{45C39259-E709-049E-D78E-1E5DB433BAB0}"/>
          </ac:spMkLst>
        </pc:spChg>
        <pc:spChg chg="del">
          <ac:chgData name="Alice Hannah" userId="6f3496d8-2cb2-4ed9-b89e-014056c3214c" providerId="ADAL" clId="{1E612EFA-EECD-4FB1-9EB1-AE07710FF033}" dt="2024-08-13T09:02:19.130" v="1896" actId="931"/>
          <ac:spMkLst>
            <pc:docMk/>
            <pc:sldMk cId="3305768082" sldId="416"/>
            <ac:spMk id="7" creationId="{3B1BF64B-9D56-FDB9-5797-1105B499EF1E}"/>
          </ac:spMkLst>
        </pc:spChg>
        <pc:spChg chg="del">
          <ac:chgData name="Alice Hannah" userId="6f3496d8-2cb2-4ed9-b89e-014056c3214c" providerId="ADAL" clId="{1E612EFA-EECD-4FB1-9EB1-AE07710FF033}" dt="2024-08-13T09:05:22.346" v="1923" actId="478"/>
          <ac:spMkLst>
            <pc:docMk/>
            <pc:sldMk cId="3305768082" sldId="416"/>
            <ac:spMk id="8" creationId="{546D2F35-1D7F-98F8-D22F-C4046B79A4EC}"/>
          </ac:spMkLst>
        </pc:spChg>
        <pc:spChg chg="add del mod">
          <ac:chgData name="Alice Hannah" userId="6f3496d8-2cb2-4ed9-b89e-014056c3214c" providerId="ADAL" clId="{1E612EFA-EECD-4FB1-9EB1-AE07710FF033}" dt="2024-08-13T09:05:00.075" v="1914" actId="478"/>
          <ac:spMkLst>
            <pc:docMk/>
            <pc:sldMk cId="3305768082" sldId="416"/>
            <ac:spMk id="17" creationId="{9DF0799C-1D26-3360-A07F-7A59FEDF0852}"/>
          </ac:spMkLst>
        </pc:spChg>
        <pc:graphicFrameChg chg="mod">
          <ac:chgData name="Alice Hannah" userId="6f3496d8-2cb2-4ed9-b89e-014056c3214c" providerId="ADAL" clId="{1E612EFA-EECD-4FB1-9EB1-AE07710FF033}" dt="2024-08-27T12:18:48.271" v="7840" actId="14100"/>
          <ac:graphicFrameMkLst>
            <pc:docMk/>
            <pc:sldMk cId="3305768082" sldId="416"/>
            <ac:graphicFrameMk id="7" creationId="{C9C6D4E0-A75E-3A96-A7C1-8E9CE4EB48C2}"/>
          </ac:graphicFrameMkLst>
        </pc:graphicFrameChg>
        <pc:picChg chg="add del mod">
          <ac:chgData name="Alice Hannah" userId="6f3496d8-2cb2-4ed9-b89e-014056c3214c" providerId="ADAL" clId="{1E612EFA-EECD-4FB1-9EB1-AE07710FF033}" dt="2024-08-13T09:04:56.575" v="1913" actId="478"/>
          <ac:picMkLst>
            <pc:docMk/>
            <pc:sldMk cId="3305768082" sldId="416"/>
            <ac:picMk id="12" creationId="{B6019477-D85A-5D4E-CCEC-286839E1BE90}"/>
          </ac:picMkLst>
        </pc:picChg>
        <pc:picChg chg="add del mod">
          <ac:chgData name="Alice Hannah" userId="6f3496d8-2cb2-4ed9-b89e-014056c3214c" providerId="ADAL" clId="{1E612EFA-EECD-4FB1-9EB1-AE07710FF033}" dt="2024-08-13T09:04:32.809" v="1908" actId="21"/>
          <ac:picMkLst>
            <pc:docMk/>
            <pc:sldMk cId="3305768082" sldId="416"/>
            <ac:picMk id="14" creationId="{41FB1B58-0CAB-CACF-0C8E-1820645BDDA4}"/>
          </ac:picMkLst>
        </pc:picChg>
        <pc:picChg chg="add mod">
          <ac:chgData name="Alice Hannah" userId="6f3496d8-2cb2-4ed9-b89e-014056c3214c" providerId="ADAL" clId="{1E612EFA-EECD-4FB1-9EB1-AE07710FF033}" dt="2024-08-13T10:07:39.114" v="3755" actId="1076"/>
          <ac:picMkLst>
            <pc:docMk/>
            <pc:sldMk cId="3305768082" sldId="416"/>
            <ac:picMk id="15" creationId="{7B0317CF-957E-C463-2DD2-6F56833C1477}"/>
          </ac:picMkLst>
        </pc:picChg>
        <pc:picChg chg="add mod">
          <ac:chgData name="Alice Hannah" userId="6f3496d8-2cb2-4ed9-b89e-014056c3214c" providerId="ADAL" clId="{1E612EFA-EECD-4FB1-9EB1-AE07710FF033}" dt="2024-08-19T10:40:26.653" v="7357" actId="1076"/>
          <ac:picMkLst>
            <pc:docMk/>
            <pc:sldMk cId="3305768082" sldId="416"/>
            <ac:picMk id="19" creationId="{22BDE133-85DA-A53A-01AC-7088429523C5}"/>
          </ac:picMkLst>
        </pc:picChg>
        <pc:picChg chg="add mod">
          <ac:chgData name="Alice Hannah" userId="6f3496d8-2cb2-4ed9-b89e-014056c3214c" providerId="ADAL" clId="{1E612EFA-EECD-4FB1-9EB1-AE07710FF033}" dt="2024-08-13T10:45:07.421" v="4095" actId="1076"/>
          <ac:picMkLst>
            <pc:docMk/>
            <pc:sldMk cId="3305768082" sldId="416"/>
            <ac:picMk id="21" creationId="{CB6C9900-8E98-93AB-198F-116D61B1167F}"/>
          </ac:picMkLst>
        </pc:picChg>
        <pc:picChg chg="add del mod">
          <ac:chgData name="Alice Hannah" userId="6f3496d8-2cb2-4ed9-b89e-014056c3214c" providerId="ADAL" clId="{1E612EFA-EECD-4FB1-9EB1-AE07710FF033}" dt="2024-08-13T10:43:57.800" v="4091" actId="478"/>
          <ac:picMkLst>
            <pc:docMk/>
            <pc:sldMk cId="3305768082" sldId="416"/>
            <ac:picMk id="23" creationId="{B0E7CB6D-1C19-5FFE-5C01-60145F0CC6C9}"/>
          </ac:picMkLst>
        </pc:picChg>
        <pc:picChg chg="add mod">
          <ac:chgData name="Alice Hannah" userId="6f3496d8-2cb2-4ed9-b89e-014056c3214c" providerId="ADAL" clId="{1E612EFA-EECD-4FB1-9EB1-AE07710FF033}" dt="2024-08-19T10:40:25.646" v="7356" actId="1076"/>
          <ac:picMkLst>
            <pc:docMk/>
            <pc:sldMk cId="3305768082" sldId="416"/>
            <ac:picMk id="25" creationId="{3579492B-FB3A-7503-3DDA-E04F7C8C9B83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Alice Hannah" userId="6f3496d8-2cb2-4ed9-b89e-014056c3214c" providerId="ADAL" clId="{1E612EFA-EECD-4FB1-9EB1-AE07710FF033}" dt="2024-08-16T15:39:27.335" v="4905"/>
              <pc2:cmMkLst xmlns:pc2="http://schemas.microsoft.com/office/powerpoint/2019/9/main/command">
                <pc:docMk/>
                <pc:sldMk cId="3305768082" sldId="416"/>
                <pc2:cmMk id="{54F47AB2-577F-4711-B463-4D07FAFDE24A}"/>
              </pc2:cmMkLst>
            </pc226:cmChg>
          </p:ext>
        </pc:extLst>
      </pc:sldChg>
      <pc:sldChg chg="new del ord">
        <pc:chgData name="Alice Hannah" userId="6f3496d8-2cb2-4ed9-b89e-014056c3214c" providerId="ADAL" clId="{1E612EFA-EECD-4FB1-9EB1-AE07710FF033}" dt="2024-08-13T09:20:19.146" v="2600" actId="2696"/>
        <pc:sldMkLst>
          <pc:docMk/>
          <pc:sldMk cId="1155210975" sldId="417"/>
        </pc:sldMkLst>
      </pc:sldChg>
      <pc:sldChg chg="addSp delSp modSp new mod ord modClrScheme chgLayout">
        <pc:chgData name="Alice Hannah" userId="6f3496d8-2cb2-4ed9-b89e-014056c3214c" providerId="ADAL" clId="{1E612EFA-EECD-4FB1-9EB1-AE07710FF033}" dt="2024-08-29T10:05:30.230" v="8688" actId="962"/>
        <pc:sldMkLst>
          <pc:docMk/>
          <pc:sldMk cId="4107474133" sldId="417"/>
        </pc:sldMkLst>
        <pc:spChg chg="mod ord">
          <ac:chgData name="Alice Hannah" userId="6f3496d8-2cb2-4ed9-b89e-014056c3214c" providerId="ADAL" clId="{1E612EFA-EECD-4FB1-9EB1-AE07710FF033}" dt="2024-08-13T09:32:33.228" v="2842" actId="700"/>
          <ac:spMkLst>
            <pc:docMk/>
            <pc:sldMk cId="4107474133" sldId="417"/>
            <ac:spMk id="2" creationId="{EA723C42-47F5-AFD8-6309-13684C1909F1}"/>
          </ac:spMkLst>
        </pc:spChg>
        <pc:spChg chg="mod ord">
          <ac:chgData name="Alice Hannah" userId="6f3496d8-2cb2-4ed9-b89e-014056c3214c" providerId="ADAL" clId="{1E612EFA-EECD-4FB1-9EB1-AE07710FF033}" dt="2024-08-13T09:32:33.228" v="2842" actId="700"/>
          <ac:spMkLst>
            <pc:docMk/>
            <pc:sldMk cId="4107474133" sldId="417"/>
            <ac:spMk id="3" creationId="{2B63454D-011F-E204-34AC-32B87B9654A3}"/>
          </ac:spMkLst>
        </pc:spChg>
        <pc:spChg chg="mod ord">
          <ac:chgData name="Alice Hannah" userId="6f3496d8-2cb2-4ed9-b89e-014056c3214c" providerId="ADAL" clId="{1E612EFA-EECD-4FB1-9EB1-AE07710FF033}" dt="2024-08-13T09:32:33.228" v="2842" actId="700"/>
          <ac:spMkLst>
            <pc:docMk/>
            <pc:sldMk cId="4107474133" sldId="417"/>
            <ac:spMk id="4" creationId="{701BB474-5622-6CFB-29C2-077D3638076B}"/>
          </ac:spMkLst>
        </pc:spChg>
        <pc:spChg chg="mod ord">
          <ac:chgData name="Alice Hannah" userId="6f3496d8-2cb2-4ed9-b89e-014056c3214c" providerId="ADAL" clId="{1E612EFA-EECD-4FB1-9EB1-AE07710FF033}" dt="2024-08-13T09:32:33.228" v="2842" actId="700"/>
          <ac:spMkLst>
            <pc:docMk/>
            <pc:sldMk cId="4107474133" sldId="417"/>
            <ac:spMk id="5" creationId="{14FE4D86-1CA7-237A-616E-4FAC64BBC65C}"/>
          </ac:spMkLst>
        </pc:spChg>
        <pc:spChg chg="mod ord">
          <ac:chgData name="Alice Hannah" userId="6f3496d8-2cb2-4ed9-b89e-014056c3214c" providerId="ADAL" clId="{1E612EFA-EECD-4FB1-9EB1-AE07710FF033}" dt="2024-08-13T10:32:31.017" v="4082" actId="1076"/>
          <ac:spMkLst>
            <pc:docMk/>
            <pc:sldMk cId="4107474133" sldId="417"/>
            <ac:spMk id="6" creationId="{3CE2B6CB-C1C4-CCE4-7BA0-F272DBF8050C}"/>
          </ac:spMkLst>
        </pc:spChg>
        <pc:spChg chg="del">
          <ac:chgData name="Alice Hannah" userId="6f3496d8-2cb2-4ed9-b89e-014056c3214c" providerId="ADAL" clId="{1E612EFA-EECD-4FB1-9EB1-AE07710FF033}" dt="2024-08-13T09:22:21.571" v="2622" actId="478"/>
          <ac:spMkLst>
            <pc:docMk/>
            <pc:sldMk cId="4107474133" sldId="417"/>
            <ac:spMk id="7" creationId="{A2203B9D-A399-16FC-3D44-95BD1154B58B}"/>
          </ac:spMkLst>
        </pc:spChg>
        <pc:spChg chg="del">
          <ac:chgData name="Alice Hannah" userId="6f3496d8-2cb2-4ed9-b89e-014056c3214c" providerId="ADAL" clId="{1E612EFA-EECD-4FB1-9EB1-AE07710FF033}" dt="2024-08-13T09:22:20.850" v="2621" actId="478"/>
          <ac:spMkLst>
            <pc:docMk/>
            <pc:sldMk cId="4107474133" sldId="417"/>
            <ac:spMk id="8" creationId="{9C82564A-4100-C886-0F9D-8FA521EDC01B}"/>
          </ac:spMkLst>
        </pc:spChg>
        <pc:spChg chg="del">
          <ac:chgData name="Alice Hannah" userId="6f3496d8-2cb2-4ed9-b89e-014056c3214c" providerId="ADAL" clId="{1E612EFA-EECD-4FB1-9EB1-AE07710FF033}" dt="2024-08-13T09:22:11.881" v="2618" actId="478"/>
          <ac:spMkLst>
            <pc:docMk/>
            <pc:sldMk cId="4107474133" sldId="417"/>
            <ac:spMk id="9" creationId="{099D59BD-03E7-AD1E-0A86-C0F77ECD46BF}"/>
          </ac:spMkLst>
        </pc:spChg>
        <pc:spChg chg="del">
          <ac:chgData name="Alice Hannah" userId="6f3496d8-2cb2-4ed9-b89e-014056c3214c" providerId="ADAL" clId="{1E612EFA-EECD-4FB1-9EB1-AE07710FF033}" dt="2024-08-13T09:22:08.371" v="2617" actId="478"/>
          <ac:spMkLst>
            <pc:docMk/>
            <pc:sldMk cId="4107474133" sldId="417"/>
            <ac:spMk id="10" creationId="{D892D4AC-BFCD-8DFE-918C-DE403B24E09C}"/>
          </ac:spMkLst>
        </pc:spChg>
        <pc:spChg chg="del">
          <ac:chgData name="Alice Hannah" userId="6f3496d8-2cb2-4ed9-b89e-014056c3214c" providerId="ADAL" clId="{1E612EFA-EECD-4FB1-9EB1-AE07710FF033}" dt="2024-08-13T09:22:23.837" v="2624" actId="478"/>
          <ac:spMkLst>
            <pc:docMk/>
            <pc:sldMk cId="4107474133" sldId="417"/>
            <ac:spMk id="11" creationId="{E38619E3-AA27-8F60-C6BC-9DBA00B97D2D}"/>
          </ac:spMkLst>
        </pc:spChg>
        <pc:spChg chg="del">
          <ac:chgData name="Alice Hannah" userId="6f3496d8-2cb2-4ed9-b89e-014056c3214c" providerId="ADAL" clId="{1E612EFA-EECD-4FB1-9EB1-AE07710FF033}" dt="2024-08-13T09:22:22.647" v="2623" actId="478"/>
          <ac:spMkLst>
            <pc:docMk/>
            <pc:sldMk cId="4107474133" sldId="417"/>
            <ac:spMk id="12" creationId="{A038E212-E5FB-ADC2-DF4B-4E2525424D95}"/>
          </ac:spMkLst>
        </pc:spChg>
        <pc:spChg chg="del">
          <ac:chgData name="Alice Hannah" userId="6f3496d8-2cb2-4ed9-b89e-014056c3214c" providerId="ADAL" clId="{1E612EFA-EECD-4FB1-9EB1-AE07710FF033}" dt="2024-08-13T09:22:19.994" v="2620" actId="478"/>
          <ac:spMkLst>
            <pc:docMk/>
            <pc:sldMk cId="4107474133" sldId="417"/>
            <ac:spMk id="13" creationId="{EDE368AD-5A75-22CF-CC9E-B8F14086EB16}"/>
          </ac:spMkLst>
        </pc:spChg>
        <pc:spChg chg="del">
          <ac:chgData name="Alice Hannah" userId="6f3496d8-2cb2-4ed9-b89e-014056c3214c" providerId="ADAL" clId="{1E612EFA-EECD-4FB1-9EB1-AE07710FF033}" dt="2024-08-13T09:22:18.528" v="2619" actId="478"/>
          <ac:spMkLst>
            <pc:docMk/>
            <pc:sldMk cId="4107474133" sldId="417"/>
            <ac:spMk id="14" creationId="{2E5CAAFC-00BE-5CDD-10BB-190FE6E287BF}"/>
          </ac:spMkLst>
        </pc:spChg>
        <pc:spChg chg="add del mod ord">
          <ac:chgData name="Alice Hannah" userId="6f3496d8-2cb2-4ed9-b89e-014056c3214c" providerId="ADAL" clId="{1E612EFA-EECD-4FB1-9EB1-AE07710FF033}" dt="2024-08-29T10:05:29.447" v="8687" actId="962"/>
          <ac:spMkLst>
            <pc:docMk/>
            <pc:sldMk cId="4107474133" sldId="417"/>
            <ac:spMk id="15" creationId="{4AA4C732-7065-8D2B-18CC-39398EAA8FD1}"/>
          </ac:spMkLst>
        </pc:spChg>
        <pc:spChg chg="add del mod ord">
          <ac:chgData name="Alice Hannah" userId="6f3496d8-2cb2-4ed9-b89e-014056c3214c" providerId="ADAL" clId="{1E612EFA-EECD-4FB1-9EB1-AE07710FF033}" dt="2024-08-29T10:05:30.230" v="8688" actId="962"/>
          <ac:spMkLst>
            <pc:docMk/>
            <pc:sldMk cId="4107474133" sldId="417"/>
            <ac:spMk id="16" creationId="{B99D1515-3C77-F4F0-CADE-0B7B887EC4F3}"/>
          </ac:spMkLst>
        </pc:spChg>
      </pc:sldChg>
      <pc:sldChg chg="modSp add mod">
        <pc:chgData name="Alice Hannah" userId="6f3496d8-2cb2-4ed9-b89e-014056c3214c" providerId="ADAL" clId="{1E612EFA-EECD-4FB1-9EB1-AE07710FF033}" dt="2024-08-13T09:28:43.216" v="2801" actId="6549"/>
        <pc:sldMkLst>
          <pc:docMk/>
          <pc:sldMk cId="1298768771" sldId="418"/>
        </pc:sldMkLst>
        <pc:spChg chg="mod">
          <ac:chgData name="Alice Hannah" userId="6f3496d8-2cb2-4ed9-b89e-014056c3214c" providerId="ADAL" clId="{1E612EFA-EECD-4FB1-9EB1-AE07710FF033}" dt="2024-08-13T09:28:41.036" v="2800" actId="6549"/>
          <ac:spMkLst>
            <pc:docMk/>
            <pc:sldMk cId="1298768771" sldId="418"/>
            <ac:spMk id="4" creationId="{431D9B40-9519-5035-8CA0-A6991F257F10}"/>
          </ac:spMkLst>
        </pc:spChg>
        <pc:spChg chg="mod">
          <ac:chgData name="Alice Hannah" userId="6f3496d8-2cb2-4ed9-b89e-014056c3214c" providerId="ADAL" clId="{1E612EFA-EECD-4FB1-9EB1-AE07710FF033}" dt="2024-08-13T09:28:43.216" v="2801" actId="6549"/>
          <ac:spMkLst>
            <pc:docMk/>
            <pc:sldMk cId="1298768771" sldId="418"/>
            <ac:spMk id="6" creationId="{45C39259-E709-049E-D78E-1E5DB433BAB0}"/>
          </ac:spMkLst>
        </pc:spChg>
      </pc:sldChg>
      <pc:sldChg chg="add del">
        <pc:chgData name="Alice Hannah" userId="6f3496d8-2cb2-4ed9-b89e-014056c3214c" providerId="ADAL" clId="{1E612EFA-EECD-4FB1-9EB1-AE07710FF033}" dt="2024-08-13T09:28:54.404" v="2804" actId="47"/>
        <pc:sldMkLst>
          <pc:docMk/>
          <pc:sldMk cId="2729542692" sldId="419"/>
        </pc:sldMkLst>
      </pc:sldChg>
      <pc:sldChg chg="add">
        <pc:chgData name="Alice Hannah" userId="6f3496d8-2cb2-4ed9-b89e-014056c3214c" providerId="ADAL" clId="{1E612EFA-EECD-4FB1-9EB1-AE07710FF033}" dt="2024-08-13T09:28:52.952" v="2803"/>
        <pc:sldMkLst>
          <pc:docMk/>
          <pc:sldMk cId="2725181325" sldId="420"/>
        </pc:sldMkLst>
      </pc:sldChg>
      <pc:sldChg chg="addSp delSp modSp new mod">
        <pc:chgData name="Alice Hannah" userId="6f3496d8-2cb2-4ed9-b89e-014056c3214c" providerId="ADAL" clId="{1E612EFA-EECD-4FB1-9EB1-AE07710FF033}" dt="2024-08-29T10:00:19.949" v="8323" actId="13244"/>
        <pc:sldMkLst>
          <pc:docMk/>
          <pc:sldMk cId="439504958" sldId="421"/>
        </pc:sldMkLst>
        <pc:spChg chg="mod">
          <ac:chgData name="Alice Hannah" userId="6f3496d8-2cb2-4ed9-b89e-014056c3214c" providerId="ADAL" clId="{1E612EFA-EECD-4FB1-9EB1-AE07710FF033}" dt="2024-08-29T09:01:33.088" v="7976" actId="1076"/>
          <ac:spMkLst>
            <pc:docMk/>
            <pc:sldMk cId="439504958" sldId="421"/>
            <ac:spMk id="2" creationId="{2D40DDD2-2774-7782-1C53-9F41C1483072}"/>
          </ac:spMkLst>
        </pc:spChg>
        <pc:spChg chg="del">
          <ac:chgData name="Alice Hannah" userId="6f3496d8-2cb2-4ed9-b89e-014056c3214c" providerId="ADAL" clId="{1E612EFA-EECD-4FB1-9EB1-AE07710FF033}" dt="2024-08-13T09:30:32.634" v="2821" actId="478"/>
          <ac:spMkLst>
            <pc:docMk/>
            <pc:sldMk cId="439504958" sldId="421"/>
            <ac:spMk id="3" creationId="{5F89F3F1-7BDB-D5AF-CAC8-8C3CE2135DE6}"/>
          </ac:spMkLst>
        </pc:spChg>
        <pc:spChg chg="del">
          <ac:chgData name="Alice Hannah" userId="6f3496d8-2cb2-4ed9-b89e-014056c3214c" providerId="ADAL" clId="{1E612EFA-EECD-4FB1-9EB1-AE07710FF033}" dt="2024-08-13T09:30:31.945" v="2820" actId="478"/>
          <ac:spMkLst>
            <pc:docMk/>
            <pc:sldMk cId="439504958" sldId="421"/>
            <ac:spMk id="4" creationId="{F7A63ADB-6000-0FBA-2AB3-FC499EAE5159}"/>
          </ac:spMkLst>
        </pc:spChg>
        <pc:spChg chg="del">
          <ac:chgData name="Alice Hannah" userId="6f3496d8-2cb2-4ed9-b89e-014056c3214c" providerId="ADAL" clId="{1E612EFA-EECD-4FB1-9EB1-AE07710FF033}" dt="2024-08-13T09:30:33.786" v="2822" actId="478"/>
          <ac:spMkLst>
            <pc:docMk/>
            <pc:sldMk cId="439504958" sldId="421"/>
            <ac:spMk id="5" creationId="{D9FA9AFB-180A-19DC-2B46-81C87C8127C7}"/>
          </ac:spMkLst>
        </pc:spChg>
        <pc:spChg chg="mod ord">
          <ac:chgData name="Alice Hannah" userId="6f3496d8-2cb2-4ed9-b89e-014056c3214c" providerId="ADAL" clId="{1E612EFA-EECD-4FB1-9EB1-AE07710FF033}" dt="2024-08-29T10:00:19.949" v="8323" actId="13244"/>
          <ac:spMkLst>
            <pc:docMk/>
            <pc:sldMk cId="439504958" sldId="421"/>
            <ac:spMk id="6" creationId="{981D1066-FB80-40F5-6614-4D0FDA1C5ED4}"/>
          </ac:spMkLst>
        </pc:spChg>
        <pc:spChg chg="mod ord">
          <ac:chgData name="Alice Hannah" userId="6f3496d8-2cb2-4ed9-b89e-014056c3214c" providerId="ADAL" clId="{1E612EFA-EECD-4FB1-9EB1-AE07710FF033}" dt="2024-08-29T10:00:19.949" v="8323" actId="13244"/>
          <ac:spMkLst>
            <pc:docMk/>
            <pc:sldMk cId="439504958" sldId="421"/>
            <ac:spMk id="7" creationId="{0F0B2420-E8FA-EBF2-06A6-9C1DD73E2C05}"/>
          </ac:spMkLst>
        </pc:spChg>
        <pc:spChg chg="add mod">
          <ac:chgData name="Alice Hannah" userId="6f3496d8-2cb2-4ed9-b89e-014056c3214c" providerId="ADAL" clId="{1E612EFA-EECD-4FB1-9EB1-AE07710FF033}" dt="2024-08-29T09:01:56.789" v="7982" actId="14100"/>
          <ac:spMkLst>
            <pc:docMk/>
            <pc:sldMk cId="439504958" sldId="421"/>
            <ac:spMk id="8" creationId="{D1210344-EC11-814E-CF09-CE21A5FAA28E}"/>
          </ac:spMkLst>
        </pc:spChg>
        <pc:graphicFrameChg chg="add mod modGraphic">
          <ac:chgData name="Alice Hannah" userId="6f3496d8-2cb2-4ed9-b89e-014056c3214c" providerId="ADAL" clId="{1E612EFA-EECD-4FB1-9EB1-AE07710FF033}" dt="2024-08-29T09:02:14.890" v="7984" actId="14100"/>
          <ac:graphicFrameMkLst>
            <pc:docMk/>
            <pc:sldMk cId="439504958" sldId="421"/>
            <ac:graphicFrameMk id="9" creationId="{17BABFBD-8E44-8B2A-6300-E99F84EB7915}"/>
          </ac:graphicFrameMkLst>
        </pc:graphicFrameChg>
        <pc:picChg chg="add mod">
          <ac:chgData name="Alice Hannah" userId="6f3496d8-2cb2-4ed9-b89e-014056c3214c" providerId="ADAL" clId="{1E612EFA-EECD-4FB1-9EB1-AE07710FF033}" dt="2024-08-19T10:38:38.887" v="7349" actId="1076"/>
          <ac:picMkLst>
            <pc:docMk/>
            <pc:sldMk cId="439504958" sldId="421"/>
            <ac:picMk id="4" creationId="{0E8E05B0-A14B-FB3C-59A1-6E6AEA5F639E}"/>
          </ac:picMkLst>
        </pc:picChg>
      </pc:sldChg>
      <pc:sldChg chg="new del">
        <pc:chgData name="Alice Hannah" userId="6f3496d8-2cb2-4ed9-b89e-014056c3214c" providerId="ADAL" clId="{1E612EFA-EECD-4FB1-9EB1-AE07710FF033}" dt="2024-08-13T09:32:47.242" v="2847" actId="2696"/>
        <pc:sldMkLst>
          <pc:docMk/>
          <pc:sldMk cId="776842299" sldId="422"/>
        </pc:sldMkLst>
      </pc:sldChg>
      <pc:sldChg chg="addSp modSp new del mod">
        <pc:chgData name="Alice Hannah" userId="6f3496d8-2cb2-4ed9-b89e-014056c3214c" providerId="ADAL" clId="{1E612EFA-EECD-4FB1-9EB1-AE07710FF033}" dt="2024-08-13T09:32:09.976" v="2838" actId="2696"/>
        <pc:sldMkLst>
          <pc:docMk/>
          <pc:sldMk cId="1979724608" sldId="422"/>
        </pc:sldMkLst>
        <pc:spChg chg="add mod">
          <ac:chgData name="Alice Hannah" userId="6f3496d8-2cb2-4ed9-b89e-014056c3214c" providerId="ADAL" clId="{1E612EFA-EECD-4FB1-9EB1-AE07710FF033}" dt="2024-08-13T09:31:32.849" v="2830"/>
          <ac:spMkLst>
            <pc:docMk/>
            <pc:sldMk cId="1979724608" sldId="422"/>
            <ac:spMk id="2" creationId="{D6D00619-3B36-34CB-28B1-53CFD2B6C0F0}"/>
          </ac:spMkLst>
        </pc:spChg>
        <pc:spChg chg="add mod">
          <ac:chgData name="Alice Hannah" userId="6f3496d8-2cb2-4ed9-b89e-014056c3214c" providerId="ADAL" clId="{1E612EFA-EECD-4FB1-9EB1-AE07710FF033}" dt="2024-08-13T09:31:32.849" v="2830"/>
          <ac:spMkLst>
            <pc:docMk/>
            <pc:sldMk cId="1979724608" sldId="422"/>
            <ac:spMk id="3" creationId="{61712A37-F7B2-37C1-CA3A-C3DF03E618F1}"/>
          </ac:spMkLst>
        </pc:spChg>
        <pc:spChg chg="add mod">
          <ac:chgData name="Alice Hannah" userId="6f3496d8-2cb2-4ed9-b89e-014056c3214c" providerId="ADAL" clId="{1E612EFA-EECD-4FB1-9EB1-AE07710FF033}" dt="2024-08-13T09:31:32.849" v="2830"/>
          <ac:spMkLst>
            <pc:docMk/>
            <pc:sldMk cId="1979724608" sldId="422"/>
            <ac:spMk id="4" creationId="{E10E777A-19E1-BB4F-4601-64DE32038F31}"/>
          </ac:spMkLst>
        </pc:spChg>
        <pc:spChg chg="add mod">
          <ac:chgData name="Alice Hannah" userId="6f3496d8-2cb2-4ed9-b89e-014056c3214c" providerId="ADAL" clId="{1E612EFA-EECD-4FB1-9EB1-AE07710FF033}" dt="2024-08-13T09:31:37.457" v="2831"/>
          <ac:spMkLst>
            <pc:docMk/>
            <pc:sldMk cId="1979724608" sldId="422"/>
            <ac:spMk id="5" creationId="{E43CC2D0-C620-950D-6B90-48D9746CBE87}"/>
          </ac:spMkLst>
        </pc:spChg>
        <pc:spChg chg="add mod">
          <ac:chgData name="Alice Hannah" userId="6f3496d8-2cb2-4ed9-b89e-014056c3214c" providerId="ADAL" clId="{1E612EFA-EECD-4FB1-9EB1-AE07710FF033}" dt="2024-08-13T09:31:50.439" v="2835"/>
          <ac:spMkLst>
            <pc:docMk/>
            <pc:sldMk cId="1979724608" sldId="422"/>
            <ac:spMk id="6" creationId="{E259B244-0BC1-04A7-757F-9EDF90959879}"/>
          </ac:spMkLst>
        </pc:spChg>
        <pc:spChg chg="add mod">
          <ac:chgData name="Alice Hannah" userId="6f3496d8-2cb2-4ed9-b89e-014056c3214c" providerId="ADAL" clId="{1E612EFA-EECD-4FB1-9EB1-AE07710FF033}" dt="2024-08-13T09:31:50.439" v="2835"/>
          <ac:spMkLst>
            <pc:docMk/>
            <pc:sldMk cId="1979724608" sldId="422"/>
            <ac:spMk id="7" creationId="{81D4EE90-ECA8-D60A-49BF-3EE257CD5B60}"/>
          </ac:spMkLst>
        </pc:spChg>
        <pc:spChg chg="add mod">
          <ac:chgData name="Alice Hannah" userId="6f3496d8-2cb2-4ed9-b89e-014056c3214c" providerId="ADAL" clId="{1E612EFA-EECD-4FB1-9EB1-AE07710FF033}" dt="2024-08-13T09:31:59.711" v="2837" actId="27636"/>
          <ac:spMkLst>
            <pc:docMk/>
            <pc:sldMk cId="1979724608" sldId="422"/>
            <ac:spMk id="8" creationId="{06AECBF2-F878-C13E-703F-0D9628D9F157}"/>
          </ac:spMkLst>
        </pc:spChg>
      </pc:sldChg>
      <pc:sldChg chg="modSp new del mod">
        <pc:chgData name="Alice Hannah" userId="6f3496d8-2cb2-4ed9-b89e-014056c3214c" providerId="ADAL" clId="{1E612EFA-EECD-4FB1-9EB1-AE07710FF033}" dt="2024-08-13T09:59:58.230" v="3522" actId="47"/>
        <pc:sldMkLst>
          <pc:docMk/>
          <pc:sldMk cId="2400117400" sldId="422"/>
        </pc:sldMkLst>
        <pc:spChg chg="mod">
          <ac:chgData name="Alice Hannah" userId="6f3496d8-2cb2-4ed9-b89e-014056c3214c" providerId="ADAL" clId="{1E612EFA-EECD-4FB1-9EB1-AE07710FF033}" dt="2024-08-13T09:36:59.994" v="2887" actId="20577"/>
          <ac:spMkLst>
            <pc:docMk/>
            <pc:sldMk cId="2400117400" sldId="422"/>
            <ac:spMk id="2" creationId="{0C9F8933-DD62-44B8-BBFA-01C05D2463D2}"/>
          </ac:spMkLst>
        </pc:spChg>
      </pc:sldChg>
      <pc:sldChg chg="delSp modSp add del mod">
        <pc:chgData name="Alice Hannah" userId="6f3496d8-2cb2-4ed9-b89e-014056c3214c" providerId="ADAL" clId="{1E612EFA-EECD-4FB1-9EB1-AE07710FF033}" dt="2024-08-13T10:30:25.270" v="4075" actId="2696"/>
        <pc:sldMkLst>
          <pc:docMk/>
          <pc:sldMk cId="871073250" sldId="423"/>
        </pc:sldMkLst>
        <pc:spChg chg="mod">
          <ac:chgData name="Alice Hannah" userId="6f3496d8-2cb2-4ed9-b89e-014056c3214c" providerId="ADAL" clId="{1E612EFA-EECD-4FB1-9EB1-AE07710FF033}" dt="2024-08-13T10:29:31.918" v="3948" actId="20577"/>
          <ac:spMkLst>
            <pc:docMk/>
            <pc:sldMk cId="871073250" sldId="423"/>
            <ac:spMk id="2" creationId="{0C9F8933-DD62-44B8-BBFA-01C05D2463D2}"/>
          </ac:spMkLst>
        </pc:spChg>
        <pc:spChg chg="del mod">
          <ac:chgData name="Alice Hannah" userId="6f3496d8-2cb2-4ed9-b89e-014056c3214c" providerId="ADAL" clId="{1E612EFA-EECD-4FB1-9EB1-AE07710FF033}" dt="2024-08-13T10:16:11.141" v="3915" actId="478"/>
          <ac:spMkLst>
            <pc:docMk/>
            <pc:sldMk cId="871073250" sldId="423"/>
            <ac:spMk id="3" creationId="{DD60A2D8-7B15-EFE4-C761-9D8F1B70F963}"/>
          </ac:spMkLst>
        </pc:spChg>
        <pc:spChg chg="mod">
          <ac:chgData name="Alice Hannah" userId="6f3496d8-2cb2-4ed9-b89e-014056c3214c" providerId="ADAL" clId="{1E612EFA-EECD-4FB1-9EB1-AE07710FF033}" dt="2024-08-13T10:30:11.669" v="4074" actId="20577"/>
          <ac:spMkLst>
            <pc:docMk/>
            <pc:sldMk cId="871073250" sldId="423"/>
            <ac:spMk id="4" creationId="{E2B67C53-64AB-776E-98F3-4BAA98591D2B}"/>
          </ac:spMkLst>
        </pc:spChg>
        <pc:spChg chg="del">
          <ac:chgData name="Alice Hannah" userId="6f3496d8-2cb2-4ed9-b89e-014056c3214c" providerId="ADAL" clId="{1E612EFA-EECD-4FB1-9EB1-AE07710FF033}" dt="2024-08-13T09:45:05.472" v="3001" actId="478"/>
          <ac:spMkLst>
            <pc:docMk/>
            <pc:sldMk cId="871073250" sldId="423"/>
            <ac:spMk id="5" creationId="{F6F41BB3-5AEB-ED41-7589-F0EE301CD074}"/>
          </ac:spMkLst>
        </pc:spChg>
      </pc:sldChg>
      <pc:sldChg chg="new del">
        <pc:chgData name="Alice Hannah" userId="6f3496d8-2cb2-4ed9-b89e-014056c3214c" providerId="ADAL" clId="{1E612EFA-EECD-4FB1-9EB1-AE07710FF033}" dt="2024-08-13T09:59:55.738" v="3520" actId="47"/>
        <pc:sldMkLst>
          <pc:docMk/>
          <pc:sldMk cId="1642933279" sldId="424"/>
        </pc:sldMkLst>
      </pc:sldChg>
      <pc:sldChg chg="new del">
        <pc:chgData name="Alice Hannah" userId="6f3496d8-2cb2-4ed9-b89e-014056c3214c" providerId="ADAL" clId="{1E612EFA-EECD-4FB1-9EB1-AE07710FF033}" dt="2024-08-13T09:59:56.704" v="3521" actId="47"/>
        <pc:sldMkLst>
          <pc:docMk/>
          <pc:sldMk cId="2458677595" sldId="425"/>
        </pc:sldMkLst>
      </pc:sldChg>
      <pc:sldChg chg="addSp delSp modSp add mod modNotesTx">
        <pc:chgData name="Alice Hannah" userId="6f3496d8-2cb2-4ed9-b89e-014056c3214c" providerId="ADAL" clId="{1E612EFA-EECD-4FB1-9EB1-AE07710FF033}" dt="2024-08-16T16:39:22.645" v="7287" actId="14100"/>
        <pc:sldMkLst>
          <pc:docMk/>
          <pc:sldMk cId="795895438" sldId="426"/>
        </pc:sldMkLst>
        <pc:spChg chg="mod">
          <ac:chgData name="Alice Hannah" userId="6f3496d8-2cb2-4ed9-b89e-014056c3214c" providerId="ADAL" clId="{1E612EFA-EECD-4FB1-9EB1-AE07710FF033}" dt="2024-08-13T09:50:55.653" v="3295" actId="20577"/>
          <ac:spMkLst>
            <pc:docMk/>
            <pc:sldMk cId="795895438" sldId="426"/>
            <ac:spMk id="2" creationId="{2D40DDD2-2774-7782-1C53-9F41C1483072}"/>
          </ac:spMkLst>
        </pc:spChg>
        <pc:spChg chg="mod">
          <ac:chgData name="Alice Hannah" userId="6f3496d8-2cb2-4ed9-b89e-014056c3214c" providerId="ADAL" clId="{1E612EFA-EECD-4FB1-9EB1-AE07710FF033}" dt="2024-08-16T16:39:22.645" v="7287" actId="14100"/>
          <ac:spMkLst>
            <pc:docMk/>
            <pc:sldMk cId="795895438" sldId="426"/>
            <ac:spMk id="8" creationId="{D1210344-EC11-814E-CF09-CE21A5FAA28E}"/>
          </ac:spMkLst>
        </pc:spChg>
        <pc:graphicFrameChg chg="add del mod modGraphic">
          <ac:chgData name="Alice Hannah" userId="6f3496d8-2cb2-4ed9-b89e-014056c3214c" providerId="ADAL" clId="{1E612EFA-EECD-4FB1-9EB1-AE07710FF033}" dt="2024-08-13T09:59:12.182" v="3512" actId="478"/>
          <ac:graphicFrameMkLst>
            <pc:docMk/>
            <pc:sldMk cId="795895438" sldId="426"/>
            <ac:graphicFrameMk id="3" creationId="{C5C2F756-0F3D-5C24-E59A-160902144157}"/>
          </ac:graphicFrameMkLst>
        </pc:graphicFrameChg>
        <pc:graphicFrameChg chg="del">
          <ac:chgData name="Alice Hannah" userId="6f3496d8-2cb2-4ed9-b89e-014056c3214c" providerId="ADAL" clId="{1E612EFA-EECD-4FB1-9EB1-AE07710FF033}" dt="2024-08-13T09:50:58.390" v="3296" actId="478"/>
          <ac:graphicFrameMkLst>
            <pc:docMk/>
            <pc:sldMk cId="795895438" sldId="426"/>
            <ac:graphicFrameMk id="9" creationId="{17BABFBD-8E44-8B2A-6300-E99F84EB7915}"/>
          </ac:graphicFrameMkLst>
        </pc:graphicFrameChg>
      </pc:sldChg>
      <pc:sldChg chg="addSp delSp modSp new del mod">
        <pc:chgData name="Alice Hannah" userId="6f3496d8-2cb2-4ed9-b89e-014056c3214c" providerId="ADAL" clId="{1E612EFA-EECD-4FB1-9EB1-AE07710FF033}" dt="2024-08-13T10:14:57.888" v="3860" actId="2696"/>
        <pc:sldMkLst>
          <pc:docMk/>
          <pc:sldMk cId="57628181" sldId="427"/>
        </pc:sldMkLst>
        <pc:spChg chg="del">
          <ac:chgData name="Alice Hannah" userId="6f3496d8-2cb2-4ed9-b89e-014056c3214c" providerId="ADAL" clId="{1E612EFA-EECD-4FB1-9EB1-AE07710FF033}" dt="2024-08-13T10:08:29.254" v="3757" actId="478"/>
          <ac:spMkLst>
            <pc:docMk/>
            <pc:sldMk cId="57628181" sldId="427"/>
            <ac:spMk id="3" creationId="{83BAE245-B126-7828-878C-02792F9AD614}"/>
          </ac:spMkLst>
        </pc:spChg>
        <pc:spChg chg="del">
          <ac:chgData name="Alice Hannah" userId="6f3496d8-2cb2-4ed9-b89e-014056c3214c" providerId="ADAL" clId="{1E612EFA-EECD-4FB1-9EB1-AE07710FF033}" dt="2024-08-13T10:08:32.637" v="3758" actId="478"/>
          <ac:spMkLst>
            <pc:docMk/>
            <pc:sldMk cId="57628181" sldId="427"/>
            <ac:spMk id="4" creationId="{7CE96A85-5FE7-679B-D2D9-CD2FC8758A78}"/>
          </ac:spMkLst>
        </pc:spChg>
        <pc:spChg chg="del">
          <ac:chgData name="Alice Hannah" userId="6f3496d8-2cb2-4ed9-b89e-014056c3214c" providerId="ADAL" clId="{1E612EFA-EECD-4FB1-9EB1-AE07710FF033}" dt="2024-08-13T10:08:33.273" v="3759" actId="478"/>
          <ac:spMkLst>
            <pc:docMk/>
            <pc:sldMk cId="57628181" sldId="427"/>
            <ac:spMk id="5" creationId="{91430337-D087-ECAE-ADBE-BCCBC344F299}"/>
          </ac:spMkLst>
        </pc:spChg>
        <pc:graphicFrameChg chg="add mod modGraphic">
          <ac:chgData name="Alice Hannah" userId="6f3496d8-2cb2-4ed9-b89e-014056c3214c" providerId="ADAL" clId="{1E612EFA-EECD-4FB1-9EB1-AE07710FF033}" dt="2024-08-13T10:14:26.194" v="3854" actId="1076"/>
          <ac:graphicFrameMkLst>
            <pc:docMk/>
            <pc:sldMk cId="57628181" sldId="427"/>
            <ac:graphicFrameMk id="8" creationId="{E0A83ECC-BDAB-C3EF-3155-DAD6255942B7}"/>
          </ac:graphicFrameMkLst>
        </pc:graphicFrameChg>
      </pc:sldChg>
      <pc:sldChg chg="addSp delSp modSp add del mod modNotesTx">
        <pc:chgData name="Alice Hannah" userId="6f3496d8-2cb2-4ed9-b89e-014056c3214c" providerId="ADAL" clId="{1E612EFA-EECD-4FB1-9EB1-AE07710FF033}" dt="2024-08-19T10:30:46.102" v="7336" actId="2696"/>
        <pc:sldMkLst>
          <pc:docMk/>
          <pc:sldMk cId="620519836" sldId="428"/>
        </pc:sldMkLst>
        <pc:spChg chg="mod">
          <ac:chgData name="Alice Hannah" userId="6f3496d8-2cb2-4ed9-b89e-014056c3214c" providerId="ADAL" clId="{1E612EFA-EECD-4FB1-9EB1-AE07710FF033}" dt="2024-08-13T10:15:23.606" v="3909" actId="20577"/>
          <ac:spMkLst>
            <pc:docMk/>
            <pc:sldMk cId="620519836" sldId="428"/>
            <ac:spMk id="2" creationId="{0EF8057F-0FEF-6CA0-1F13-C44D1499A07C}"/>
          </ac:spMkLst>
        </pc:spChg>
        <pc:spChg chg="del">
          <ac:chgData name="Alice Hannah" userId="6f3496d8-2cb2-4ed9-b89e-014056c3214c" providerId="ADAL" clId="{1E612EFA-EECD-4FB1-9EB1-AE07710FF033}" dt="2024-08-13T10:10:23.690" v="3818" actId="478"/>
          <ac:spMkLst>
            <pc:docMk/>
            <pc:sldMk cId="620519836" sldId="428"/>
            <ac:spMk id="3" creationId="{3AFC3CEF-11DC-9125-2A14-7AAECEA74972}"/>
          </ac:spMkLst>
        </pc:spChg>
        <pc:spChg chg="del">
          <ac:chgData name="Alice Hannah" userId="6f3496d8-2cb2-4ed9-b89e-014056c3214c" providerId="ADAL" clId="{1E612EFA-EECD-4FB1-9EB1-AE07710FF033}" dt="2024-08-13T10:10:25.676" v="3820" actId="478"/>
          <ac:spMkLst>
            <pc:docMk/>
            <pc:sldMk cId="620519836" sldId="428"/>
            <ac:spMk id="4" creationId="{431D9B40-9519-5035-8CA0-A6991F257F10}"/>
          </ac:spMkLst>
        </pc:spChg>
        <pc:spChg chg="del">
          <ac:chgData name="Alice Hannah" userId="6f3496d8-2cb2-4ed9-b89e-014056c3214c" providerId="ADAL" clId="{1E612EFA-EECD-4FB1-9EB1-AE07710FF033}" dt="2024-08-13T10:10:20.478" v="3815" actId="478"/>
          <ac:spMkLst>
            <pc:docMk/>
            <pc:sldMk cId="620519836" sldId="428"/>
            <ac:spMk id="5" creationId="{0D8CE2C3-C70A-81C5-35E6-ED3751BF51BF}"/>
          </ac:spMkLst>
        </pc:spChg>
        <pc:spChg chg="del">
          <ac:chgData name="Alice Hannah" userId="6f3496d8-2cb2-4ed9-b89e-014056c3214c" providerId="ADAL" clId="{1E612EFA-EECD-4FB1-9EB1-AE07710FF033}" dt="2024-08-13T10:10:19.339" v="3814" actId="478"/>
          <ac:spMkLst>
            <pc:docMk/>
            <pc:sldMk cId="620519836" sldId="428"/>
            <ac:spMk id="6" creationId="{45C39259-E709-049E-D78E-1E5DB433BAB0}"/>
          </ac:spMkLst>
        </pc:spChg>
        <pc:spChg chg="add del mod">
          <ac:chgData name="Alice Hannah" userId="6f3496d8-2cb2-4ed9-b89e-014056c3214c" providerId="ADAL" clId="{1E612EFA-EECD-4FB1-9EB1-AE07710FF033}" dt="2024-08-13T10:10:21.789" v="3816" actId="478"/>
          <ac:spMkLst>
            <pc:docMk/>
            <pc:sldMk cId="620519836" sldId="428"/>
            <ac:spMk id="11" creationId="{7413D959-4B8C-3452-CA51-890A3FBDAD99}"/>
          </ac:spMkLst>
        </pc:spChg>
        <pc:spChg chg="add del mod">
          <ac:chgData name="Alice Hannah" userId="6f3496d8-2cb2-4ed9-b89e-014056c3214c" providerId="ADAL" clId="{1E612EFA-EECD-4FB1-9EB1-AE07710FF033}" dt="2024-08-13T10:10:22.531" v="3817" actId="478"/>
          <ac:spMkLst>
            <pc:docMk/>
            <pc:sldMk cId="620519836" sldId="428"/>
            <ac:spMk id="13" creationId="{23DD3D0A-DE8F-1827-BEAB-DC09C486D1AE}"/>
          </ac:spMkLst>
        </pc:spChg>
        <pc:spChg chg="add del mod">
          <ac:chgData name="Alice Hannah" userId="6f3496d8-2cb2-4ed9-b89e-014056c3214c" providerId="ADAL" clId="{1E612EFA-EECD-4FB1-9EB1-AE07710FF033}" dt="2024-08-13T10:10:24.562" v="3819" actId="478"/>
          <ac:spMkLst>
            <pc:docMk/>
            <pc:sldMk cId="620519836" sldId="428"/>
            <ac:spMk id="16" creationId="{B45A6E67-7A4A-DE8C-1D5B-4CC6681D5347}"/>
          </ac:spMkLst>
        </pc:spChg>
        <pc:spChg chg="add del mod">
          <ac:chgData name="Alice Hannah" userId="6f3496d8-2cb2-4ed9-b89e-014056c3214c" providerId="ADAL" clId="{1E612EFA-EECD-4FB1-9EB1-AE07710FF033}" dt="2024-08-13T10:10:26.957" v="3821" actId="478"/>
          <ac:spMkLst>
            <pc:docMk/>
            <pc:sldMk cId="620519836" sldId="428"/>
            <ac:spMk id="18" creationId="{B0528805-D333-46F7-330D-FF2F25596637}"/>
          </ac:spMkLst>
        </pc:spChg>
        <pc:graphicFrameChg chg="add del mod modGraphic">
          <ac:chgData name="Alice Hannah" userId="6f3496d8-2cb2-4ed9-b89e-014056c3214c" providerId="ADAL" clId="{1E612EFA-EECD-4FB1-9EB1-AE07710FF033}" dt="2024-08-13T10:14:29.430" v="3855" actId="478"/>
          <ac:graphicFrameMkLst>
            <pc:docMk/>
            <pc:sldMk cId="620519836" sldId="428"/>
            <ac:graphicFrameMk id="7" creationId="{10F86051-1A22-7502-21B5-D5EE618A760E}"/>
          </ac:graphicFrameMkLst>
        </pc:graphicFrameChg>
        <pc:graphicFrameChg chg="add mod modGraphic">
          <ac:chgData name="Alice Hannah" userId="6f3496d8-2cb2-4ed9-b89e-014056c3214c" providerId="ADAL" clId="{1E612EFA-EECD-4FB1-9EB1-AE07710FF033}" dt="2024-08-13T10:30:49.486" v="4079" actId="572"/>
          <ac:graphicFrameMkLst>
            <pc:docMk/>
            <pc:sldMk cId="620519836" sldId="428"/>
            <ac:graphicFrameMk id="19" creationId="{D26ADA23-FE2B-D369-617B-649DA42ACDA9}"/>
          </ac:graphicFrameMkLst>
        </pc:graphicFrameChg>
        <pc:picChg chg="mod">
          <ac:chgData name="Alice Hannah" userId="6f3496d8-2cb2-4ed9-b89e-014056c3214c" providerId="ADAL" clId="{1E612EFA-EECD-4FB1-9EB1-AE07710FF033}" dt="2024-08-13T10:15:32.657" v="3910" actId="1076"/>
          <ac:picMkLst>
            <pc:docMk/>
            <pc:sldMk cId="620519836" sldId="428"/>
            <ac:picMk id="15" creationId="{7B0317CF-957E-C463-2DD2-6F56833C1477}"/>
          </ac:picMkLst>
        </pc:picChg>
      </pc:sldChg>
      <pc:sldChg chg="delSp modSp new mod modNotesTx">
        <pc:chgData name="Alice Hannah" userId="6f3496d8-2cb2-4ed9-b89e-014056c3214c" providerId="ADAL" clId="{1E612EFA-EECD-4FB1-9EB1-AE07710FF033}" dt="2024-08-16T16:39:46.099" v="7331" actId="20577"/>
        <pc:sldMkLst>
          <pc:docMk/>
          <pc:sldMk cId="302484135" sldId="429"/>
        </pc:sldMkLst>
        <pc:spChg chg="mod">
          <ac:chgData name="Alice Hannah" userId="6f3496d8-2cb2-4ed9-b89e-014056c3214c" providerId="ADAL" clId="{1E612EFA-EECD-4FB1-9EB1-AE07710FF033}" dt="2024-08-16T15:35:55.658" v="4564" actId="20577"/>
          <ac:spMkLst>
            <pc:docMk/>
            <pc:sldMk cId="302484135" sldId="429"/>
            <ac:spMk id="2" creationId="{60474492-7520-66DC-2777-A2F7EE416107}"/>
          </ac:spMkLst>
        </pc:spChg>
        <pc:spChg chg="del">
          <ac:chgData name="Alice Hannah" userId="6f3496d8-2cb2-4ed9-b89e-014056c3214c" providerId="ADAL" clId="{1E612EFA-EECD-4FB1-9EB1-AE07710FF033}" dt="2024-08-16T15:36:39.397" v="4582" actId="478"/>
          <ac:spMkLst>
            <pc:docMk/>
            <pc:sldMk cId="302484135" sldId="429"/>
            <ac:spMk id="3" creationId="{05A1E60B-B3E6-21DF-BD2C-113D7F8BBB26}"/>
          </ac:spMkLst>
        </pc:spChg>
        <pc:spChg chg="mod">
          <ac:chgData name="Alice Hannah" userId="6f3496d8-2cb2-4ed9-b89e-014056c3214c" providerId="ADAL" clId="{1E612EFA-EECD-4FB1-9EB1-AE07710FF033}" dt="2024-08-16T16:39:31.876" v="7289" actId="27636"/>
          <ac:spMkLst>
            <pc:docMk/>
            <pc:sldMk cId="302484135" sldId="429"/>
            <ac:spMk id="4" creationId="{293132B0-C31E-5577-FD47-6A61D35BD153}"/>
          </ac:spMkLst>
        </pc:spChg>
        <pc:spChg chg="del mod">
          <ac:chgData name="Alice Hannah" userId="6f3496d8-2cb2-4ed9-b89e-014056c3214c" providerId="ADAL" clId="{1E612EFA-EECD-4FB1-9EB1-AE07710FF033}" dt="2024-08-16T16:38:43.541" v="7280" actId="478"/>
          <ac:spMkLst>
            <pc:docMk/>
            <pc:sldMk cId="302484135" sldId="429"/>
            <ac:spMk id="5" creationId="{0C2CADB0-FCDC-52B1-C342-45372B3A14F5}"/>
          </ac:spMkLst>
        </pc:spChg>
        <pc:spChg chg="del">
          <ac:chgData name="Alice Hannah" userId="6f3496d8-2cb2-4ed9-b89e-014056c3214c" providerId="ADAL" clId="{1E612EFA-EECD-4FB1-9EB1-AE07710FF033}" dt="2024-08-16T16:38:46.892" v="7281" actId="478"/>
          <ac:spMkLst>
            <pc:docMk/>
            <pc:sldMk cId="302484135" sldId="429"/>
            <ac:spMk id="6" creationId="{17F7E32B-7336-2763-BC3A-03FFEF70926C}"/>
          </ac:spMkLst>
        </pc:spChg>
      </pc:sldChg>
      <pc:sldChg chg="addSp delSp modSp add mod modNotesTx">
        <pc:chgData name="Alice Hannah" userId="6f3496d8-2cb2-4ed9-b89e-014056c3214c" providerId="ADAL" clId="{1E612EFA-EECD-4FB1-9EB1-AE07710FF033}" dt="2024-08-29T13:05:25.837" v="9471" actId="20577"/>
        <pc:sldMkLst>
          <pc:docMk/>
          <pc:sldMk cId="1975837368" sldId="430"/>
        </pc:sldMkLst>
        <pc:spChg chg="mod">
          <ac:chgData name="Alice Hannah" userId="6f3496d8-2cb2-4ed9-b89e-014056c3214c" providerId="ADAL" clId="{1E612EFA-EECD-4FB1-9EB1-AE07710FF033}" dt="2024-08-16T16:22:34.665" v="6043" actId="20577"/>
          <ac:spMkLst>
            <pc:docMk/>
            <pc:sldMk cId="1975837368" sldId="430"/>
            <ac:spMk id="2" creationId="{2D40DDD2-2774-7782-1C53-9F41C1483072}"/>
          </ac:spMkLst>
        </pc:spChg>
        <pc:spChg chg="add mod">
          <ac:chgData name="Alice Hannah" userId="6f3496d8-2cb2-4ed9-b89e-014056c3214c" providerId="ADAL" clId="{1E612EFA-EECD-4FB1-9EB1-AE07710FF033}" dt="2024-08-29T10:16:33.847" v="8909" actId="14100"/>
          <ac:spMkLst>
            <pc:docMk/>
            <pc:sldMk cId="1975837368" sldId="430"/>
            <ac:spMk id="4" creationId="{C559A82F-858F-9290-4E78-FBA2A1B29149}"/>
          </ac:spMkLst>
        </pc:spChg>
        <pc:spChg chg="add mod">
          <ac:chgData name="Alice Hannah" userId="6f3496d8-2cb2-4ed9-b89e-014056c3214c" providerId="ADAL" clId="{1E612EFA-EECD-4FB1-9EB1-AE07710FF033}" dt="2024-08-29T10:16:41.530" v="8911" actId="1076"/>
          <ac:spMkLst>
            <pc:docMk/>
            <pc:sldMk cId="1975837368" sldId="430"/>
            <ac:spMk id="5" creationId="{95C64E70-B286-69F3-6C72-9DB21C3E9655}"/>
          </ac:spMkLst>
        </pc:spChg>
        <pc:spChg chg="mod ord">
          <ac:chgData name="Alice Hannah" userId="6f3496d8-2cb2-4ed9-b89e-014056c3214c" providerId="ADAL" clId="{1E612EFA-EECD-4FB1-9EB1-AE07710FF033}" dt="2024-08-29T10:17:03.578" v="8915" actId="13244"/>
          <ac:spMkLst>
            <pc:docMk/>
            <pc:sldMk cId="1975837368" sldId="430"/>
            <ac:spMk id="6" creationId="{981D1066-FB80-40F5-6614-4D0FDA1C5ED4}"/>
          </ac:spMkLst>
        </pc:spChg>
        <pc:spChg chg="mod ord">
          <ac:chgData name="Alice Hannah" userId="6f3496d8-2cb2-4ed9-b89e-014056c3214c" providerId="ADAL" clId="{1E612EFA-EECD-4FB1-9EB1-AE07710FF033}" dt="2024-08-29T10:17:03.578" v="8915" actId="13244"/>
          <ac:spMkLst>
            <pc:docMk/>
            <pc:sldMk cId="1975837368" sldId="430"/>
            <ac:spMk id="7" creationId="{0F0B2420-E8FA-EBF2-06A6-9C1DD73E2C05}"/>
          </ac:spMkLst>
        </pc:spChg>
        <pc:spChg chg="mod">
          <ac:chgData name="Alice Hannah" userId="6f3496d8-2cb2-4ed9-b89e-014056c3214c" providerId="ADAL" clId="{1E612EFA-EECD-4FB1-9EB1-AE07710FF033}" dt="2024-08-29T13:05:25.837" v="9471" actId="20577"/>
          <ac:spMkLst>
            <pc:docMk/>
            <pc:sldMk cId="1975837368" sldId="430"/>
            <ac:spMk id="8" creationId="{D1210344-EC11-814E-CF09-CE21A5FAA28E}"/>
          </ac:spMkLst>
        </pc:spChg>
        <pc:spChg chg="add mod">
          <ac:chgData name="Alice Hannah" userId="6f3496d8-2cb2-4ed9-b89e-014056c3214c" providerId="ADAL" clId="{1E612EFA-EECD-4FB1-9EB1-AE07710FF033}" dt="2024-08-29T10:16:47.298" v="8912" actId="14100"/>
          <ac:spMkLst>
            <pc:docMk/>
            <pc:sldMk cId="1975837368" sldId="430"/>
            <ac:spMk id="9" creationId="{AFEA9A48-8F58-5164-95B6-3D26C89446AD}"/>
          </ac:spMkLst>
        </pc:spChg>
        <pc:spChg chg="add mod">
          <ac:chgData name="Alice Hannah" userId="6f3496d8-2cb2-4ed9-b89e-014056c3214c" providerId="ADAL" clId="{1E612EFA-EECD-4FB1-9EB1-AE07710FF033}" dt="2024-08-29T10:16:53.405" v="8914" actId="1076"/>
          <ac:spMkLst>
            <pc:docMk/>
            <pc:sldMk cId="1975837368" sldId="430"/>
            <ac:spMk id="10" creationId="{81265057-9265-8D1F-D162-7DCE603C0136}"/>
          </ac:spMkLst>
        </pc:spChg>
        <pc:graphicFrameChg chg="del mod">
          <ac:chgData name="Alice Hannah" userId="6f3496d8-2cb2-4ed9-b89e-014056c3214c" providerId="ADAL" clId="{1E612EFA-EECD-4FB1-9EB1-AE07710FF033}" dt="2024-08-29T10:15:20.065" v="8895" actId="478"/>
          <ac:graphicFrameMkLst>
            <pc:docMk/>
            <pc:sldMk cId="1975837368" sldId="430"/>
            <ac:graphicFrameMk id="3" creationId="{E010E8DD-8C29-51EB-348A-140F3B980A71}"/>
          </ac:graphicFrameMkLst>
        </pc:graphicFrameChg>
      </pc:sldChg>
      <pc:sldChg chg="modSp add mod">
        <pc:chgData name="Alice Hannah" userId="6f3496d8-2cb2-4ed9-b89e-014056c3214c" providerId="ADAL" clId="{1E612EFA-EECD-4FB1-9EB1-AE07710FF033}" dt="2024-08-16T15:31:36.663" v="4380" actId="20577"/>
        <pc:sldMkLst>
          <pc:docMk/>
          <pc:sldMk cId="604522518" sldId="431"/>
        </pc:sldMkLst>
        <pc:spChg chg="mod">
          <ac:chgData name="Alice Hannah" userId="6f3496d8-2cb2-4ed9-b89e-014056c3214c" providerId="ADAL" clId="{1E612EFA-EECD-4FB1-9EB1-AE07710FF033}" dt="2024-08-16T15:30:44.668" v="4257" actId="20577"/>
          <ac:spMkLst>
            <pc:docMk/>
            <pc:sldMk cId="604522518" sldId="431"/>
            <ac:spMk id="2" creationId="{2D40DDD2-2774-7782-1C53-9F41C1483072}"/>
          </ac:spMkLst>
        </pc:spChg>
        <pc:spChg chg="mod">
          <ac:chgData name="Alice Hannah" userId="6f3496d8-2cb2-4ed9-b89e-014056c3214c" providerId="ADAL" clId="{1E612EFA-EECD-4FB1-9EB1-AE07710FF033}" dt="2024-08-16T15:31:36.663" v="4380" actId="20577"/>
          <ac:spMkLst>
            <pc:docMk/>
            <pc:sldMk cId="604522518" sldId="431"/>
            <ac:spMk id="8" creationId="{D1210344-EC11-814E-CF09-CE21A5FAA28E}"/>
          </ac:spMkLst>
        </pc:spChg>
      </pc:sldChg>
      <pc:sldChg chg="modSp add del mod">
        <pc:chgData name="Alice Hannah" userId="6f3496d8-2cb2-4ed9-b89e-014056c3214c" providerId="ADAL" clId="{1E612EFA-EECD-4FB1-9EB1-AE07710FF033}" dt="2024-08-16T15:47:51.834" v="5155" actId="47"/>
        <pc:sldMkLst>
          <pc:docMk/>
          <pc:sldMk cId="620444758" sldId="432"/>
        </pc:sldMkLst>
        <pc:spChg chg="mod">
          <ac:chgData name="Alice Hannah" userId="6f3496d8-2cb2-4ed9-b89e-014056c3214c" providerId="ADAL" clId="{1E612EFA-EECD-4FB1-9EB1-AE07710FF033}" dt="2024-08-16T15:32:21.101" v="4395" actId="20577"/>
          <ac:spMkLst>
            <pc:docMk/>
            <pc:sldMk cId="620444758" sldId="432"/>
            <ac:spMk id="2" creationId="{2D40DDD2-2774-7782-1C53-9F41C1483072}"/>
          </ac:spMkLst>
        </pc:spChg>
      </pc:sldChg>
      <pc:sldChg chg="modSp add del mod">
        <pc:chgData name="Alice Hannah" userId="6f3496d8-2cb2-4ed9-b89e-014056c3214c" providerId="ADAL" clId="{1E612EFA-EECD-4FB1-9EB1-AE07710FF033}" dt="2024-08-16T15:47:47.676" v="5153" actId="2696"/>
        <pc:sldMkLst>
          <pc:docMk/>
          <pc:sldMk cId="479765573" sldId="433"/>
        </pc:sldMkLst>
        <pc:spChg chg="mod">
          <ac:chgData name="Alice Hannah" userId="6f3496d8-2cb2-4ed9-b89e-014056c3214c" providerId="ADAL" clId="{1E612EFA-EECD-4FB1-9EB1-AE07710FF033}" dt="2024-08-16T15:32:30.249" v="4421" actId="20577"/>
          <ac:spMkLst>
            <pc:docMk/>
            <pc:sldMk cId="479765573" sldId="433"/>
            <ac:spMk id="2" creationId="{2D40DDD2-2774-7782-1C53-9F41C1483072}"/>
          </ac:spMkLst>
        </pc:spChg>
      </pc:sldChg>
      <pc:sldChg chg="modSp new mod modNotesTx">
        <pc:chgData name="Alice Hannah" userId="6f3496d8-2cb2-4ed9-b89e-014056c3214c" providerId="ADAL" clId="{1E612EFA-EECD-4FB1-9EB1-AE07710FF033}" dt="2024-08-29T13:07:38.019" v="9510" actId="20577"/>
        <pc:sldMkLst>
          <pc:docMk/>
          <pc:sldMk cId="1935781288" sldId="434"/>
        </pc:sldMkLst>
        <pc:spChg chg="mod ord">
          <ac:chgData name="Alice Hannah" userId="6f3496d8-2cb2-4ed9-b89e-014056c3214c" providerId="ADAL" clId="{1E612EFA-EECD-4FB1-9EB1-AE07710FF033}" dt="2024-08-29T10:04:28.928" v="8569" actId="13244"/>
          <ac:spMkLst>
            <pc:docMk/>
            <pc:sldMk cId="1935781288" sldId="434"/>
            <ac:spMk id="2" creationId="{27FF0EAA-92EC-E6B9-21FB-7A6809F0A280}"/>
          </ac:spMkLst>
        </pc:spChg>
        <pc:spChg chg="mod">
          <ac:chgData name="Alice Hannah" userId="6f3496d8-2cb2-4ed9-b89e-014056c3214c" providerId="ADAL" clId="{1E612EFA-EECD-4FB1-9EB1-AE07710FF033}" dt="2024-08-16T16:17:48.803" v="5594" actId="20577"/>
          <ac:spMkLst>
            <pc:docMk/>
            <pc:sldMk cId="1935781288" sldId="434"/>
            <ac:spMk id="3" creationId="{3E267540-BC6E-3E64-4D7C-353EF82EC4D6}"/>
          </ac:spMkLst>
        </pc:spChg>
        <pc:spChg chg="mod">
          <ac:chgData name="Alice Hannah" userId="6f3496d8-2cb2-4ed9-b89e-014056c3214c" providerId="ADAL" clId="{1E612EFA-EECD-4FB1-9EB1-AE07710FF033}" dt="2024-08-29T13:07:07.347" v="9485" actId="20577"/>
          <ac:spMkLst>
            <pc:docMk/>
            <pc:sldMk cId="1935781288" sldId="434"/>
            <ac:spMk id="4" creationId="{7D891C20-0A3E-5820-0530-64AF6C139EBC}"/>
          </ac:spMkLst>
        </pc:spChg>
        <pc:spChg chg="mod">
          <ac:chgData name="Alice Hannah" userId="6f3496d8-2cb2-4ed9-b89e-014056c3214c" providerId="ADAL" clId="{1E612EFA-EECD-4FB1-9EB1-AE07710FF033}" dt="2024-08-16T16:17:50.693" v="5595" actId="20577"/>
          <ac:spMkLst>
            <pc:docMk/>
            <pc:sldMk cId="1935781288" sldId="434"/>
            <ac:spMk id="5" creationId="{4CC05762-4198-5359-8BCD-9ED967D95C43}"/>
          </ac:spMkLst>
        </pc:spChg>
        <pc:spChg chg="mod">
          <ac:chgData name="Alice Hannah" userId="6f3496d8-2cb2-4ed9-b89e-014056c3214c" providerId="ADAL" clId="{1E612EFA-EECD-4FB1-9EB1-AE07710FF033}" dt="2024-08-29T13:07:38.019" v="9510" actId="20577"/>
          <ac:spMkLst>
            <pc:docMk/>
            <pc:sldMk cId="1935781288" sldId="434"/>
            <ac:spMk id="6" creationId="{07938104-C53F-28FD-B803-A0568FA59ECF}"/>
          </ac:spMkLst>
        </pc:spChg>
        <pc:spChg chg="mod">
          <ac:chgData name="Alice Hannah" userId="6f3496d8-2cb2-4ed9-b89e-014056c3214c" providerId="ADAL" clId="{1E612EFA-EECD-4FB1-9EB1-AE07710FF033}" dt="2024-08-16T16:17:52.280" v="5596" actId="20577"/>
          <ac:spMkLst>
            <pc:docMk/>
            <pc:sldMk cId="1935781288" sldId="434"/>
            <ac:spMk id="7" creationId="{3C347EDD-FA83-DE24-4B55-582E78613885}"/>
          </ac:spMkLst>
        </pc:spChg>
        <pc:spChg chg="mod ord">
          <ac:chgData name="Alice Hannah" userId="6f3496d8-2cb2-4ed9-b89e-014056c3214c" providerId="ADAL" clId="{1E612EFA-EECD-4FB1-9EB1-AE07710FF033}" dt="2024-08-29T13:07:04.299" v="9484" actId="20577"/>
          <ac:spMkLst>
            <pc:docMk/>
            <pc:sldMk cId="1935781288" sldId="434"/>
            <ac:spMk id="8" creationId="{7A8B4A92-1EE8-020C-205E-D11803124110}"/>
          </ac:spMkLst>
        </pc:spChg>
        <pc:spChg chg="mod">
          <ac:chgData name="Alice Hannah" userId="6f3496d8-2cb2-4ed9-b89e-014056c3214c" providerId="ADAL" clId="{1E612EFA-EECD-4FB1-9EB1-AE07710FF033}" dt="2024-08-29T10:04:33.835" v="8571" actId="962"/>
          <ac:spMkLst>
            <pc:docMk/>
            <pc:sldMk cId="1935781288" sldId="434"/>
            <ac:spMk id="9" creationId="{9DAFFADC-0248-3F8F-BC91-A2AA75C87843}"/>
          </ac:spMkLst>
        </pc:spChg>
        <pc:spChg chg="mod">
          <ac:chgData name="Alice Hannah" userId="6f3496d8-2cb2-4ed9-b89e-014056c3214c" providerId="ADAL" clId="{1E612EFA-EECD-4FB1-9EB1-AE07710FF033}" dt="2024-08-29T10:04:34.563" v="8572" actId="962"/>
          <ac:spMkLst>
            <pc:docMk/>
            <pc:sldMk cId="1935781288" sldId="434"/>
            <ac:spMk id="10" creationId="{60BFD805-9D49-F970-FE16-18125AF6C836}"/>
          </ac:spMkLst>
        </pc:spChg>
      </pc:sldChg>
      <pc:sldChg chg="modSp add mod modNotesTx">
        <pc:chgData name="Alice Hannah" userId="6f3496d8-2cb2-4ed9-b89e-014056c3214c" providerId="ADAL" clId="{1E612EFA-EECD-4FB1-9EB1-AE07710FF033}" dt="2024-08-29T13:48:03.599" v="10081" actId="20577"/>
        <pc:sldMkLst>
          <pc:docMk/>
          <pc:sldMk cId="1562122678" sldId="435"/>
        </pc:sldMkLst>
        <pc:spChg chg="mod">
          <ac:chgData name="Alice Hannah" userId="6f3496d8-2cb2-4ed9-b89e-014056c3214c" providerId="ADAL" clId="{1E612EFA-EECD-4FB1-9EB1-AE07710FF033}" dt="2024-08-29T13:44:13.972" v="10025" actId="1076"/>
          <ac:spMkLst>
            <pc:docMk/>
            <pc:sldMk cId="1562122678" sldId="435"/>
            <ac:spMk id="3" creationId="{3E267540-BC6E-3E64-4D7C-353EF82EC4D6}"/>
          </ac:spMkLst>
        </pc:spChg>
        <pc:spChg chg="mod">
          <ac:chgData name="Alice Hannah" userId="6f3496d8-2cb2-4ed9-b89e-014056c3214c" providerId="ADAL" clId="{1E612EFA-EECD-4FB1-9EB1-AE07710FF033}" dt="2024-08-29T13:44:14.302" v="10026" actId="1076"/>
          <ac:spMkLst>
            <pc:docMk/>
            <pc:sldMk cId="1562122678" sldId="435"/>
            <ac:spMk id="4" creationId="{7D891C20-0A3E-5820-0530-64AF6C139EBC}"/>
          </ac:spMkLst>
        </pc:spChg>
        <pc:spChg chg="mod">
          <ac:chgData name="Alice Hannah" userId="6f3496d8-2cb2-4ed9-b89e-014056c3214c" providerId="ADAL" clId="{1E612EFA-EECD-4FB1-9EB1-AE07710FF033}" dt="2024-08-16T16:17:56.480" v="5598" actId="20577"/>
          <ac:spMkLst>
            <pc:docMk/>
            <pc:sldMk cId="1562122678" sldId="435"/>
            <ac:spMk id="5" creationId="{4CC05762-4198-5359-8BCD-9ED967D95C43}"/>
          </ac:spMkLst>
        </pc:spChg>
        <pc:spChg chg="mod">
          <ac:chgData name="Alice Hannah" userId="6f3496d8-2cb2-4ed9-b89e-014056c3214c" providerId="ADAL" clId="{1E612EFA-EECD-4FB1-9EB1-AE07710FF033}" dt="2024-08-29T13:08:56.553" v="9515" actId="20577"/>
          <ac:spMkLst>
            <pc:docMk/>
            <pc:sldMk cId="1562122678" sldId="435"/>
            <ac:spMk id="6" creationId="{07938104-C53F-28FD-B803-A0568FA59ECF}"/>
          </ac:spMkLst>
        </pc:spChg>
        <pc:spChg chg="mod">
          <ac:chgData name="Alice Hannah" userId="6f3496d8-2cb2-4ed9-b89e-014056c3214c" providerId="ADAL" clId="{1E612EFA-EECD-4FB1-9EB1-AE07710FF033}" dt="2024-08-16T16:17:57.418" v="5599" actId="20577"/>
          <ac:spMkLst>
            <pc:docMk/>
            <pc:sldMk cId="1562122678" sldId="435"/>
            <ac:spMk id="7" creationId="{3C347EDD-FA83-DE24-4B55-582E78613885}"/>
          </ac:spMkLst>
        </pc:spChg>
        <pc:spChg chg="mod">
          <ac:chgData name="Alice Hannah" userId="6f3496d8-2cb2-4ed9-b89e-014056c3214c" providerId="ADAL" clId="{1E612EFA-EECD-4FB1-9EB1-AE07710FF033}" dt="2024-08-29T13:48:03.599" v="10081" actId="20577"/>
          <ac:spMkLst>
            <pc:docMk/>
            <pc:sldMk cId="1562122678" sldId="435"/>
            <ac:spMk id="8" creationId="{7A8B4A92-1EE8-020C-205E-D11803124110}"/>
          </ac:spMkLst>
        </pc:spChg>
        <pc:spChg chg="mod">
          <ac:chgData name="Alice Hannah" userId="6f3496d8-2cb2-4ed9-b89e-014056c3214c" providerId="ADAL" clId="{1E612EFA-EECD-4FB1-9EB1-AE07710FF033}" dt="2024-08-29T10:04:49.112" v="8573" actId="962"/>
          <ac:spMkLst>
            <pc:docMk/>
            <pc:sldMk cId="1562122678" sldId="435"/>
            <ac:spMk id="9" creationId="{9DAFFADC-0248-3F8F-BC91-A2AA75C87843}"/>
          </ac:spMkLst>
        </pc:spChg>
        <pc:spChg chg="mod">
          <ac:chgData name="Alice Hannah" userId="6f3496d8-2cb2-4ed9-b89e-014056c3214c" providerId="ADAL" clId="{1E612EFA-EECD-4FB1-9EB1-AE07710FF033}" dt="2024-08-29T10:04:49.921" v="8574" actId="962"/>
          <ac:spMkLst>
            <pc:docMk/>
            <pc:sldMk cId="1562122678" sldId="435"/>
            <ac:spMk id="10" creationId="{60BFD805-9D49-F970-FE16-18125AF6C836}"/>
          </ac:spMkLst>
        </pc:spChg>
      </pc:sldChg>
      <pc:sldChg chg="new del">
        <pc:chgData name="Alice Hannah" userId="6f3496d8-2cb2-4ed9-b89e-014056c3214c" providerId="ADAL" clId="{1E612EFA-EECD-4FB1-9EB1-AE07710FF033}" dt="2024-08-16T16:08:09.054" v="5301" actId="2696"/>
        <pc:sldMkLst>
          <pc:docMk/>
          <pc:sldMk cId="2289560442" sldId="436"/>
        </pc:sldMkLst>
      </pc:sldChg>
      <pc:sldChg chg="addSp delSp modSp new del mod">
        <pc:chgData name="Alice Hannah" userId="6f3496d8-2cb2-4ed9-b89e-014056c3214c" providerId="ADAL" clId="{1E612EFA-EECD-4FB1-9EB1-AE07710FF033}" dt="2024-08-27T09:13:03.190" v="7739" actId="2696"/>
        <pc:sldMkLst>
          <pc:docMk/>
          <pc:sldMk cId="3729411062" sldId="437"/>
        </pc:sldMkLst>
        <pc:spChg chg="mod">
          <ac:chgData name="Alice Hannah" userId="6f3496d8-2cb2-4ed9-b89e-014056c3214c" providerId="ADAL" clId="{1E612EFA-EECD-4FB1-9EB1-AE07710FF033}" dt="2024-08-27T09:04:30.122" v="7663" actId="108"/>
          <ac:spMkLst>
            <pc:docMk/>
            <pc:sldMk cId="3729411062" sldId="437"/>
            <ac:spMk id="2" creationId="{C0FEA8FE-903A-CCB9-7D5C-3E1E89F24927}"/>
          </ac:spMkLst>
        </pc:spChg>
        <pc:spChg chg="mod">
          <ac:chgData name="Alice Hannah" userId="6f3496d8-2cb2-4ed9-b89e-014056c3214c" providerId="ADAL" clId="{1E612EFA-EECD-4FB1-9EB1-AE07710FF033}" dt="2024-08-27T09:03:53.882" v="7662" actId="207"/>
          <ac:spMkLst>
            <pc:docMk/>
            <pc:sldMk cId="3729411062" sldId="437"/>
            <ac:spMk id="3" creationId="{C543A9C4-F490-EFB3-82D4-470A1B490C9B}"/>
          </ac:spMkLst>
        </pc:spChg>
        <pc:spChg chg="add del mod">
          <ac:chgData name="Alice Hannah" userId="6f3496d8-2cb2-4ed9-b89e-014056c3214c" providerId="ADAL" clId="{1E612EFA-EECD-4FB1-9EB1-AE07710FF033}" dt="2024-08-27T09:03:45.393" v="7661" actId="478"/>
          <ac:spMkLst>
            <pc:docMk/>
            <pc:sldMk cId="3729411062" sldId="437"/>
            <ac:spMk id="7" creationId="{9F258CCA-1341-2F00-EA9E-3B2B1ACB68D9}"/>
          </ac:spMkLst>
        </pc:spChg>
      </pc:sldChg>
      <pc:sldChg chg="modSp new del mod">
        <pc:chgData name="Alice Hannah" userId="6f3496d8-2cb2-4ed9-b89e-014056c3214c" providerId="ADAL" clId="{1E612EFA-EECD-4FB1-9EB1-AE07710FF033}" dt="2024-08-16T16:37:35.139" v="7276" actId="2696"/>
        <pc:sldMkLst>
          <pc:docMk/>
          <pc:sldMk cId="1102706428" sldId="438"/>
        </pc:sldMkLst>
        <pc:spChg chg="mod">
          <ac:chgData name="Alice Hannah" userId="6f3496d8-2cb2-4ed9-b89e-014056c3214c" providerId="ADAL" clId="{1E612EFA-EECD-4FB1-9EB1-AE07710FF033}" dt="2024-08-16T16:37:00.691" v="7260" actId="20577"/>
          <ac:spMkLst>
            <pc:docMk/>
            <pc:sldMk cId="1102706428" sldId="438"/>
            <ac:spMk id="2" creationId="{E86C5EEB-EFC7-38A3-50ED-10C5249B7F3B}"/>
          </ac:spMkLst>
        </pc:spChg>
        <pc:spChg chg="mod">
          <ac:chgData name="Alice Hannah" userId="6f3496d8-2cb2-4ed9-b89e-014056c3214c" providerId="ADAL" clId="{1E612EFA-EECD-4FB1-9EB1-AE07710FF033}" dt="2024-08-16T16:37:09.303" v="7261"/>
          <ac:spMkLst>
            <pc:docMk/>
            <pc:sldMk cId="1102706428" sldId="438"/>
            <ac:spMk id="3" creationId="{6C20704A-E41E-DBE1-BC33-9F983CD6BD88}"/>
          </ac:spMkLst>
        </pc:spChg>
        <pc:spChg chg="mod">
          <ac:chgData name="Alice Hannah" userId="6f3496d8-2cb2-4ed9-b89e-014056c3214c" providerId="ADAL" clId="{1E612EFA-EECD-4FB1-9EB1-AE07710FF033}" dt="2024-08-16T16:37:19.506" v="7275" actId="20577"/>
          <ac:spMkLst>
            <pc:docMk/>
            <pc:sldMk cId="1102706428" sldId="438"/>
            <ac:spMk id="4" creationId="{A8465B1C-6753-8B48-8F4E-3907D6391C1D}"/>
          </ac:spMkLst>
        </pc:spChg>
      </pc:sldChg>
      <pc:sldChg chg="new del">
        <pc:chgData name="Alice Hannah" userId="6f3496d8-2cb2-4ed9-b89e-014056c3214c" providerId="ADAL" clId="{1E612EFA-EECD-4FB1-9EB1-AE07710FF033}" dt="2024-08-19T10:51:33.247" v="7375" actId="2696"/>
        <pc:sldMkLst>
          <pc:docMk/>
          <pc:sldMk cId="119002681" sldId="439"/>
        </pc:sldMkLst>
      </pc:sldChg>
      <pc:sldChg chg="addSp delSp modSp mod">
        <pc:chgData name="Alice Hannah" userId="6f3496d8-2cb2-4ed9-b89e-014056c3214c" providerId="ADAL" clId="{1E612EFA-EECD-4FB1-9EB1-AE07710FF033}" dt="2024-08-29T10:02:53.358" v="8364" actId="962"/>
        <pc:sldMkLst>
          <pc:docMk/>
          <pc:sldMk cId="2261704007" sldId="442"/>
        </pc:sldMkLst>
        <pc:spChg chg="add del mod">
          <ac:chgData name="Alice Hannah" userId="6f3496d8-2cb2-4ed9-b89e-014056c3214c" providerId="ADAL" clId="{1E612EFA-EECD-4FB1-9EB1-AE07710FF033}" dt="2024-08-29T09:56:13.860" v="8095" actId="478"/>
          <ac:spMkLst>
            <pc:docMk/>
            <pc:sldMk cId="2261704007" sldId="442"/>
            <ac:spMk id="4" creationId="{BF1EA3ED-4D6E-17F7-BB1B-5C4EFDB8992F}"/>
          </ac:spMkLst>
        </pc:spChg>
        <pc:spChg chg="add del mod">
          <ac:chgData name="Alice Hannah" userId="6f3496d8-2cb2-4ed9-b89e-014056c3214c" providerId="ADAL" clId="{1E612EFA-EECD-4FB1-9EB1-AE07710FF033}" dt="2024-08-29T09:56:15.141" v="8096" actId="478"/>
          <ac:spMkLst>
            <pc:docMk/>
            <pc:sldMk cId="2261704007" sldId="442"/>
            <ac:spMk id="5" creationId="{7DCB0913-17C7-4F0E-0AA4-AF8537392679}"/>
          </ac:spMkLst>
        </pc:spChg>
        <pc:spChg chg="add del mod">
          <ac:chgData name="Alice Hannah" userId="6f3496d8-2cb2-4ed9-b89e-014056c3214c" providerId="ADAL" clId="{1E612EFA-EECD-4FB1-9EB1-AE07710FF033}" dt="2024-08-27T12:20:02.033" v="7853" actId="478"/>
          <ac:spMkLst>
            <pc:docMk/>
            <pc:sldMk cId="2261704007" sldId="442"/>
            <ac:spMk id="6" creationId="{E19F2D7E-B4F7-AECD-49CB-7901D94E6680}"/>
          </ac:spMkLst>
        </pc:spChg>
        <pc:spChg chg="add del mod">
          <ac:chgData name="Alice Hannah" userId="6f3496d8-2cb2-4ed9-b89e-014056c3214c" providerId="ADAL" clId="{1E612EFA-EECD-4FB1-9EB1-AE07710FF033}" dt="2024-08-29T09:56:18.232" v="8097" actId="478"/>
          <ac:spMkLst>
            <pc:docMk/>
            <pc:sldMk cId="2261704007" sldId="442"/>
            <ac:spMk id="7" creationId="{B1629D03-40F6-3C58-0054-7CC298CA8FE5}"/>
          </ac:spMkLst>
        </pc:spChg>
        <pc:spChg chg="add mod ord">
          <ac:chgData name="Alice Hannah" userId="6f3496d8-2cb2-4ed9-b89e-014056c3214c" providerId="ADAL" clId="{1E612EFA-EECD-4FB1-9EB1-AE07710FF033}" dt="2024-08-29T10:02:24.101" v="8344" actId="13244"/>
          <ac:spMkLst>
            <pc:docMk/>
            <pc:sldMk cId="2261704007" sldId="442"/>
            <ac:spMk id="8" creationId="{5DBE5B33-8204-3A21-6C90-441CFB17D76C}"/>
          </ac:spMkLst>
        </pc:spChg>
        <pc:spChg chg="del mod">
          <ac:chgData name="Alice Hannah" userId="6f3496d8-2cb2-4ed9-b89e-014056c3214c" providerId="ADAL" clId="{1E612EFA-EECD-4FB1-9EB1-AE07710FF033}" dt="2024-08-27T12:19:59.962" v="7852" actId="478"/>
          <ac:spMkLst>
            <pc:docMk/>
            <pc:sldMk cId="2261704007" sldId="442"/>
            <ac:spMk id="10" creationId="{AC8DBD0F-073D-7120-2229-33659B3C7031}"/>
          </ac:spMkLst>
        </pc:spChg>
        <pc:spChg chg="mod">
          <ac:chgData name="Alice Hannah" userId="6f3496d8-2cb2-4ed9-b89e-014056c3214c" providerId="ADAL" clId="{1E612EFA-EECD-4FB1-9EB1-AE07710FF033}" dt="2024-08-29T09:56:36.496" v="8121" actId="14100"/>
          <ac:spMkLst>
            <pc:docMk/>
            <pc:sldMk cId="2261704007" sldId="442"/>
            <ac:spMk id="11" creationId="{6AADEF0B-FDD8-B17C-2220-065D96889FE3}"/>
          </ac:spMkLst>
        </pc:spChg>
        <pc:picChg chg="mod ord">
          <ac:chgData name="Alice Hannah" userId="6f3496d8-2cb2-4ed9-b89e-014056c3214c" providerId="ADAL" clId="{1E612EFA-EECD-4FB1-9EB1-AE07710FF033}" dt="2024-08-29T10:02:53.358" v="8364" actId="962"/>
          <ac:picMkLst>
            <pc:docMk/>
            <pc:sldMk cId="2261704007" sldId="442"/>
            <ac:picMk id="18" creationId="{637DBA44-CAA7-8AE6-78BC-89E0C6E492F0}"/>
          </ac:picMkLst>
        </pc:picChg>
      </pc:sldChg>
      <pc:sldChg chg="delSp modSp mod modNotesTx">
        <pc:chgData name="Alice Hannah" userId="6f3496d8-2cb2-4ed9-b89e-014056c3214c" providerId="ADAL" clId="{1E612EFA-EECD-4FB1-9EB1-AE07710FF033}" dt="2024-08-29T13:19:51.495" v="9666" actId="20577"/>
        <pc:sldMkLst>
          <pc:docMk/>
          <pc:sldMk cId="3601987454" sldId="443"/>
        </pc:sldMkLst>
        <pc:spChg chg="mod">
          <ac:chgData name="Alice Hannah" userId="6f3496d8-2cb2-4ed9-b89e-014056c3214c" providerId="ADAL" clId="{1E612EFA-EECD-4FB1-9EB1-AE07710FF033}" dt="2024-08-29T10:29:05.362" v="8950" actId="1036"/>
          <ac:spMkLst>
            <pc:docMk/>
            <pc:sldMk cId="3601987454" sldId="443"/>
            <ac:spMk id="9" creationId="{EFD5EBAB-5C96-7B2A-4C05-9D971EAC6D56}"/>
          </ac:spMkLst>
        </pc:spChg>
        <pc:spChg chg="mod ord">
          <ac:chgData name="Alice Hannah" userId="6f3496d8-2cb2-4ed9-b89e-014056c3214c" providerId="ADAL" clId="{1E612EFA-EECD-4FB1-9EB1-AE07710FF033}" dt="2024-08-29T09:06:32.209" v="8071" actId="13244"/>
          <ac:spMkLst>
            <pc:docMk/>
            <pc:sldMk cId="3601987454" sldId="443"/>
            <ac:spMk id="10" creationId="{AC8DBD0F-073D-7120-2229-33659B3C7031}"/>
          </ac:spMkLst>
        </pc:spChg>
        <pc:spChg chg="mod">
          <ac:chgData name="Alice Hannah" userId="6f3496d8-2cb2-4ed9-b89e-014056c3214c" providerId="ADAL" clId="{1E612EFA-EECD-4FB1-9EB1-AE07710FF033}" dt="2024-08-29T12:53:24.668" v="9335" actId="20577"/>
          <ac:spMkLst>
            <pc:docMk/>
            <pc:sldMk cId="3601987454" sldId="443"/>
            <ac:spMk id="11" creationId="{6AADEF0B-FDD8-B17C-2220-065D96889FE3}"/>
          </ac:spMkLst>
        </pc:spChg>
        <pc:picChg chg="mod">
          <ac:chgData name="Alice Hannah" userId="6f3496d8-2cb2-4ed9-b89e-014056c3214c" providerId="ADAL" clId="{1E612EFA-EECD-4FB1-9EB1-AE07710FF033}" dt="2024-08-29T10:03:01.217" v="8384" actId="962"/>
          <ac:picMkLst>
            <pc:docMk/>
            <pc:sldMk cId="3601987454" sldId="443"/>
            <ac:picMk id="6" creationId="{F32F93E1-BDA6-9D22-C4FC-C5BAAD781803}"/>
          </ac:picMkLst>
        </pc:picChg>
        <pc:picChg chg="del mod">
          <ac:chgData name="Alice Hannah" userId="6f3496d8-2cb2-4ed9-b89e-014056c3214c" providerId="ADAL" clId="{1E612EFA-EECD-4FB1-9EB1-AE07710FF033}" dt="2024-08-29T08:59:01.735" v="7934" actId="478"/>
          <ac:picMkLst>
            <pc:docMk/>
            <pc:sldMk cId="3601987454" sldId="443"/>
            <ac:picMk id="7" creationId="{08816764-F91A-582D-06C8-A22BD68B1D0A}"/>
          </ac:picMkLst>
        </pc:picChg>
      </pc:sldChg>
      <pc:sldChg chg="addSp delSp modSp mod modNotesTx">
        <pc:chgData name="Alice Hannah" userId="6f3496d8-2cb2-4ed9-b89e-014056c3214c" providerId="ADAL" clId="{1E612EFA-EECD-4FB1-9EB1-AE07710FF033}" dt="2024-08-29T13:18:18.327" v="9665" actId="20577"/>
        <pc:sldMkLst>
          <pc:docMk/>
          <pc:sldMk cId="1131796873" sldId="444"/>
        </pc:sldMkLst>
        <pc:spChg chg="add del mod">
          <ac:chgData name="Alice Hannah" userId="6f3496d8-2cb2-4ed9-b89e-014056c3214c" providerId="ADAL" clId="{1E612EFA-EECD-4FB1-9EB1-AE07710FF033}" dt="2024-08-29T09:56:54.110" v="8126" actId="478"/>
          <ac:spMkLst>
            <pc:docMk/>
            <pc:sldMk cId="1131796873" sldId="444"/>
            <ac:spMk id="4" creationId="{F88D1105-464C-61FA-47C1-A3EF98C1F847}"/>
          </ac:spMkLst>
        </pc:spChg>
        <pc:spChg chg="add mod ord">
          <ac:chgData name="Alice Hannah" userId="6f3496d8-2cb2-4ed9-b89e-014056c3214c" providerId="ADAL" clId="{1E612EFA-EECD-4FB1-9EB1-AE07710FF033}" dt="2024-08-29T10:03:46.257" v="8390" actId="13244"/>
          <ac:spMkLst>
            <pc:docMk/>
            <pc:sldMk cId="1131796873" sldId="444"/>
            <ac:spMk id="5" creationId="{16E8F599-CA1D-23D2-A108-94F14D9BF7C7}"/>
          </ac:spMkLst>
        </pc:spChg>
        <pc:spChg chg="mod">
          <ac:chgData name="Alice Hannah" userId="6f3496d8-2cb2-4ed9-b89e-014056c3214c" providerId="ADAL" clId="{1E612EFA-EECD-4FB1-9EB1-AE07710FF033}" dt="2024-08-29T13:06:22.667" v="9480" actId="14100"/>
          <ac:spMkLst>
            <pc:docMk/>
            <pc:sldMk cId="1131796873" sldId="444"/>
            <ac:spMk id="11" creationId="{6AADEF0B-FDD8-B17C-2220-065D96889FE3}"/>
          </ac:spMkLst>
        </pc:spChg>
        <pc:spChg chg="del mod">
          <ac:chgData name="Alice Hannah" userId="6f3496d8-2cb2-4ed9-b89e-014056c3214c" providerId="ADAL" clId="{1E612EFA-EECD-4FB1-9EB1-AE07710FF033}" dt="2024-08-27T12:21:41.250" v="7874" actId="478"/>
          <ac:spMkLst>
            <pc:docMk/>
            <pc:sldMk cId="1131796873" sldId="444"/>
            <ac:spMk id="17" creationId="{747F2B61-1D15-917D-DA42-A54F86BF7736}"/>
          </ac:spMkLst>
        </pc:spChg>
        <pc:picChg chg="mod ord">
          <ac:chgData name="Alice Hannah" userId="6f3496d8-2cb2-4ed9-b89e-014056c3214c" providerId="ADAL" clId="{1E612EFA-EECD-4FB1-9EB1-AE07710FF033}" dt="2024-08-29T13:06:13.941" v="9479" actId="1076"/>
          <ac:picMkLst>
            <pc:docMk/>
            <pc:sldMk cId="1131796873" sldId="444"/>
            <ac:picMk id="16" creationId="{1C21F6CD-638A-3E5E-46C9-B3B6849D4617}"/>
          </ac:picMkLst>
        </pc:picChg>
      </pc:sldChg>
      <pc:sldChg chg="modSp mod modNotesTx">
        <pc:chgData name="Alice Hannah" userId="6f3496d8-2cb2-4ed9-b89e-014056c3214c" providerId="ADAL" clId="{1E612EFA-EECD-4FB1-9EB1-AE07710FF033}" dt="2024-08-29T10:11:41.098" v="8765" actId="113"/>
        <pc:sldMkLst>
          <pc:docMk/>
          <pc:sldMk cId="1152947836" sldId="445"/>
        </pc:sldMkLst>
        <pc:spChg chg="ord">
          <ac:chgData name="Alice Hannah" userId="6f3496d8-2cb2-4ed9-b89e-014056c3214c" providerId="ADAL" clId="{1E612EFA-EECD-4FB1-9EB1-AE07710FF033}" dt="2024-08-29T10:01:48.481" v="8341" actId="13244"/>
          <ac:spMkLst>
            <pc:docMk/>
            <pc:sldMk cId="1152947836" sldId="445"/>
            <ac:spMk id="2" creationId="{27FF0EAA-92EC-E6B9-21FB-7A6809F0A280}"/>
          </ac:spMkLst>
        </pc:spChg>
        <pc:spChg chg="mod">
          <ac:chgData name="Alice Hannah" userId="6f3496d8-2cb2-4ed9-b89e-014056c3214c" providerId="ADAL" clId="{1E612EFA-EECD-4FB1-9EB1-AE07710FF033}" dt="2024-08-29T10:11:29.550" v="8762" actId="113"/>
          <ac:spMkLst>
            <pc:docMk/>
            <pc:sldMk cId="1152947836" sldId="445"/>
            <ac:spMk id="4" creationId="{7D891C20-0A3E-5820-0530-64AF6C139EBC}"/>
          </ac:spMkLst>
        </pc:spChg>
        <pc:spChg chg="mod">
          <ac:chgData name="Alice Hannah" userId="6f3496d8-2cb2-4ed9-b89e-014056c3214c" providerId="ADAL" clId="{1E612EFA-EECD-4FB1-9EB1-AE07710FF033}" dt="2024-08-29T10:11:37.509" v="8764" actId="113"/>
          <ac:spMkLst>
            <pc:docMk/>
            <pc:sldMk cId="1152947836" sldId="445"/>
            <ac:spMk id="6" creationId="{07938104-C53F-28FD-B803-A0568FA59ECF}"/>
          </ac:spMkLst>
        </pc:spChg>
        <pc:spChg chg="mod">
          <ac:chgData name="Alice Hannah" userId="6f3496d8-2cb2-4ed9-b89e-014056c3214c" providerId="ADAL" clId="{1E612EFA-EECD-4FB1-9EB1-AE07710FF033}" dt="2024-08-27T10:20:46.824" v="7792" actId="14100"/>
          <ac:spMkLst>
            <pc:docMk/>
            <pc:sldMk cId="1152947836" sldId="445"/>
            <ac:spMk id="7" creationId="{3C347EDD-FA83-DE24-4B55-582E78613885}"/>
          </ac:spMkLst>
        </pc:spChg>
        <pc:spChg chg="mod ord">
          <ac:chgData name="Alice Hannah" userId="6f3496d8-2cb2-4ed9-b89e-014056c3214c" providerId="ADAL" clId="{1E612EFA-EECD-4FB1-9EB1-AE07710FF033}" dt="2024-08-29T10:11:41.098" v="8765" actId="113"/>
          <ac:spMkLst>
            <pc:docMk/>
            <pc:sldMk cId="1152947836" sldId="445"/>
            <ac:spMk id="8" creationId="{7A8B4A92-1EE8-020C-205E-D11803124110}"/>
          </ac:spMkLst>
        </pc:spChg>
        <pc:spChg chg="mod">
          <ac:chgData name="Alice Hannah" userId="6f3496d8-2cb2-4ed9-b89e-014056c3214c" providerId="ADAL" clId="{1E612EFA-EECD-4FB1-9EB1-AE07710FF033}" dt="2024-08-29T10:01:34.624" v="8338" actId="962"/>
          <ac:spMkLst>
            <pc:docMk/>
            <pc:sldMk cId="1152947836" sldId="445"/>
            <ac:spMk id="9" creationId="{9DAFFADC-0248-3F8F-BC91-A2AA75C87843}"/>
          </ac:spMkLst>
        </pc:spChg>
        <pc:spChg chg="mod">
          <ac:chgData name="Alice Hannah" userId="6f3496d8-2cb2-4ed9-b89e-014056c3214c" providerId="ADAL" clId="{1E612EFA-EECD-4FB1-9EB1-AE07710FF033}" dt="2024-08-29T10:01:35.661" v="8339" actId="962"/>
          <ac:spMkLst>
            <pc:docMk/>
            <pc:sldMk cId="1152947836" sldId="445"/>
            <ac:spMk id="10" creationId="{60BFD805-9D49-F970-FE16-18125AF6C836}"/>
          </ac:spMkLst>
        </pc:spChg>
      </pc:sldChg>
      <pc:sldChg chg="addSp delSp modSp add del mod">
        <pc:chgData name="Alice Hannah" userId="6f3496d8-2cb2-4ed9-b89e-014056c3214c" providerId="ADAL" clId="{1E612EFA-EECD-4FB1-9EB1-AE07710FF033}" dt="2024-08-27T09:13:03.190" v="7739" actId="2696"/>
        <pc:sldMkLst>
          <pc:docMk/>
          <pc:sldMk cId="2271015622" sldId="446"/>
        </pc:sldMkLst>
        <pc:spChg chg="mod">
          <ac:chgData name="Alice Hannah" userId="6f3496d8-2cb2-4ed9-b89e-014056c3214c" providerId="ADAL" clId="{1E612EFA-EECD-4FB1-9EB1-AE07710FF033}" dt="2024-08-27T09:05:42.241" v="7664" actId="108"/>
          <ac:spMkLst>
            <pc:docMk/>
            <pc:sldMk cId="2271015622" sldId="446"/>
            <ac:spMk id="2" creationId="{C0FEA8FE-903A-CCB9-7D5C-3E1E89F24927}"/>
          </ac:spMkLst>
        </pc:spChg>
        <pc:spChg chg="mod">
          <ac:chgData name="Alice Hannah" userId="6f3496d8-2cb2-4ed9-b89e-014056c3214c" providerId="ADAL" clId="{1E612EFA-EECD-4FB1-9EB1-AE07710FF033}" dt="2024-08-27T09:02:25.117" v="7651" actId="14100"/>
          <ac:spMkLst>
            <pc:docMk/>
            <pc:sldMk cId="2271015622" sldId="446"/>
            <ac:spMk id="3" creationId="{C543A9C4-F490-EFB3-82D4-470A1B490C9B}"/>
          </ac:spMkLst>
        </pc:spChg>
        <pc:spChg chg="add mod">
          <ac:chgData name="Alice Hannah" userId="6f3496d8-2cb2-4ed9-b89e-014056c3214c" providerId="ADAL" clId="{1E612EFA-EECD-4FB1-9EB1-AE07710FF033}" dt="2024-08-27T09:07:26.026" v="7666" actId="108"/>
          <ac:spMkLst>
            <pc:docMk/>
            <pc:sldMk cId="2271015622" sldId="446"/>
            <ac:spMk id="6" creationId="{7EC2725A-4AAE-ADBF-D5D9-788FF8F9E7E7}"/>
          </ac:spMkLst>
        </pc:spChg>
        <pc:spChg chg="del">
          <ac:chgData name="Alice Hannah" userId="6f3496d8-2cb2-4ed9-b89e-014056c3214c" providerId="ADAL" clId="{1E612EFA-EECD-4FB1-9EB1-AE07710FF033}" dt="2024-08-27T08:57:41.020" v="7555" actId="478"/>
          <ac:spMkLst>
            <pc:docMk/>
            <pc:sldMk cId="2271015622" sldId="446"/>
            <ac:spMk id="7" creationId="{9F258CCA-1341-2F00-EA9E-3B2B1ACB68D9}"/>
          </ac:spMkLst>
        </pc:spChg>
        <pc:spChg chg="add mod">
          <ac:chgData name="Alice Hannah" userId="6f3496d8-2cb2-4ed9-b89e-014056c3214c" providerId="ADAL" clId="{1E612EFA-EECD-4FB1-9EB1-AE07710FF033}" dt="2024-08-27T09:03:20.913" v="7655" actId="14100"/>
          <ac:spMkLst>
            <pc:docMk/>
            <pc:sldMk cId="2271015622" sldId="446"/>
            <ac:spMk id="8" creationId="{CBC62286-F971-8607-E96C-C660A552197E}"/>
          </ac:spMkLst>
        </pc:spChg>
        <pc:spChg chg="add mod">
          <ac:chgData name="Alice Hannah" userId="6f3496d8-2cb2-4ed9-b89e-014056c3214c" providerId="ADAL" clId="{1E612EFA-EECD-4FB1-9EB1-AE07710FF033}" dt="2024-08-27T09:07:35.054" v="7670"/>
          <ac:spMkLst>
            <pc:docMk/>
            <pc:sldMk cId="2271015622" sldId="446"/>
            <ac:spMk id="9" creationId="{26D8816B-1B58-3FB7-047B-AE62C63905FB}"/>
          </ac:spMkLst>
        </pc:spChg>
        <pc:spChg chg="add mod">
          <ac:chgData name="Alice Hannah" userId="6f3496d8-2cb2-4ed9-b89e-014056c3214c" providerId="ADAL" clId="{1E612EFA-EECD-4FB1-9EB1-AE07710FF033}" dt="2024-08-27T09:07:35.054" v="7670"/>
          <ac:spMkLst>
            <pc:docMk/>
            <pc:sldMk cId="2271015622" sldId="446"/>
            <ac:spMk id="10" creationId="{AD424665-3196-F3D6-6D96-BCA8BB799234}"/>
          </ac:spMkLst>
        </pc:spChg>
        <pc:spChg chg="add mod">
          <ac:chgData name="Alice Hannah" userId="6f3496d8-2cb2-4ed9-b89e-014056c3214c" providerId="ADAL" clId="{1E612EFA-EECD-4FB1-9EB1-AE07710FF033}" dt="2024-08-27T09:07:48.020" v="7674"/>
          <ac:spMkLst>
            <pc:docMk/>
            <pc:sldMk cId="2271015622" sldId="446"/>
            <ac:spMk id="11" creationId="{4923E67B-82E4-545A-79C1-D8A677CAF137}"/>
          </ac:spMkLst>
        </pc:spChg>
      </pc:sldChg>
      <pc:sldChg chg="addSp modSp add mod ord">
        <pc:chgData name="Alice Hannah" userId="6f3496d8-2cb2-4ed9-b89e-014056c3214c" providerId="ADAL" clId="{1E612EFA-EECD-4FB1-9EB1-AE07710FF033}" dt="2024-08-29T13:48:27.952" v="10093" actId="20577"/>
        <pc:sldMkLst>
          <pc:docMk/>
          <pc:sldMk cId="3779960278" sldId="447"/>
        </pc:sldMkLst>
        <pc:spChg chg="mod">
          <ac:chgData name="Alice Hannah" userId="6f3496d8-2cb2-4ed9-b89e-014056c3214c" providerId="ADAL" clId="{1E612EFA-EECD-4FB1-9EB1-AE07710FF033}" dt="2024-08-27T09:08:00.412" v="7680"/>
          <ac:spMkLst>
            <pc:docMk/>
            <pc:sldMk cId="3779960278" sldId="447"/>
            <ac:spMk id="2" creationId="{EA723C42-47F5-AFD8-6309-13684C1909F1}"/>
          </ac:spMkLst>
        </pc:spChg>
        <pc:spChg chg="mod">
          <ac:chgData name="Alice Hannah" userId="6f3496d8-2cb2-4ed9-b89e-014056c3214c" providerId="ADAL" clId="{1E612EFA-EECD-4FB1-9EB1-AE07710FF033}" dt="2024-08-27T09:12:15.258" v="7736" actId="403"/>
          <ac:spMkLst>
            <pc:docMk/>
            <pc:sldMk cId="3779960278" sldId="447"/>
            <ac:spMk id="3" creationId="{2B63454D-011F-E204-34AC-32B87B9654A3}"/>
          </ac:spMkLst>
        </pc:spChg>
        <pc:spChg chg="mod">
          <ac:chgData name="Alice Hannah" userId="6f3496d8-2cb2-4ed9-b89e-014056c3214c" providerId="ADAL" clId="{1E612EFA-EECD-4FB1-9EB1-AE07710FF033}" dt="2024-08-27T09:12:09.794" v="7735" actId="255"/>
          <ac:spMkLst>
            <pc:docMk/>
            <pc:sldMk cId="3779960278" sldId="447"/>
            <ac:spMk id="4" creationId="{701BB474-5622-6CFB-29C2-077D3638076B}"/>
          </ac:spMkLst>
        </pc:spChg>
        <pc:spChg chg="mod">
          <ac:chgData name="Alice Hannah" userId="6f3496d8-2cb2-4ed9-b89e-014056c3214c" providerId="ADAL" clId="{1E612EFA-EECD-4FB1-9EB1-AE07710FF033}" dt="2024-08-27T09:12:20.273" v="7737" actId="403"/>
          <ac:spMkLst>
            <pc:docMk/>
            <pc:sldMk cId="3779960278" sldId="447"/>
            <ac:spMk id="5" creationId="{14FE4D86-1CA7-237A-616E-4FAC64BBC65C}"/>
          </ac:spMkLst>
        </pc:spChg>
        <pc:spChg chg="mod">
          <ac:chgData name="Alice Hannah" userId="6f3496d8-2cb2-4ed9-b89e-014056c3214c" providerId="ADAL" clId="{1E612EFA-EECD-4FB1-9EB1-AE07710FF033}" dt="2024-08-27T09:12:26.565" v="7738" actId="255"/>
          <ac:spMkLst>
            <pc:docMk/>
            <pc:sldMk cId="3779960278" sldId="447"/>
            <ac:spMk id="6" creationId="{3CE2B6CB-C1C4-CCE4-7BA0-F272DBF8050C}"/>
          </ac:spMkLst>
        </pc:spChg>
        <pc:spChg chg="add mod ord">
          <ac:chgData name="Alice Hannah" userId="6f3496d8-2cb2-4ed9-b89e-014056c3214c" providerId="ADAL" clId="{1E612EFA-EECD-4FB1-9EB1-AE07710FF033}" dt="2024-08-29T13:48:27.952" v="10093" actId="20577"/>
          <ac:spMkLst>
            <pc:docMk/>
            <pc:sldMk cId="3779960278" sldId="447"/>
            <ac:spMk id="7" creationId="{55ABA142-09EB-B8E3-160D-54FDF4F39B9E}"/>
          </ac:spMkLst>
        </pc:spChg>
        <pc:spChg chg="mod">
          <ac:chgData name="Alice Hannah" userId="6f3496d8-2cb2-4ed9-b89e-014056c3214c" providerId="ADAL" clId="{1E612EFA-EECD-4FB1-9EB1-AE07710FF033}" dt="2024-08-29T10:05:38.954" v="8690" actId="962"/>
          <ac:spMkLst>
            <pc:docMk/>
            <pc:sldMk cId="3779960278" sldId="447"/>
            <ac:spMk id="15" creationId="{4AA4C732-7065-8D2B-18CC-39398EAA8FD1}"/>
          </ac:spMkLst>
        </pc:spChg>
        <pc:spChg chg="mod">
          <ac:chgData name="Alice Hannah" userId="6f3496d8-2cb2-4ed9-b89e-014056c3214c" providerId="ADAL" clId="{1E612EFA-EECD-4FB1-9EB1-AE07710FF033}" dt="2024-08-29T10:05:37.857" v="8689" actId="962"/>
          <ac:spMkLst>
            <pc:docMk/>
            <pc:sldMk cId="3779960278" sldId="447"/>
            <ac:spMk id="16" creationId="{B99D1515-3C77-F4F0-CADE-0B7B887EC4F3}"/>
          </ac:spMkLst>
        </pc:spChg>
      </pc:sldChg>
      <pc:sldChg chg="modSp add del mod">
        <pc:chgData name="Alice Hannah" userId="6f3496d8-2cb2-4ed9-b89e-014056c3214c" providerId="ADAL" clId="{1E612EFA-EECD-4FB1-9EB1-AE07710FF033}" dt="2024-08-29T09:04:48.822" v="8034" actId="2696"/>
        <pc:sldMkLst>
          <pc:docMk/>
          <pc:sldMk cId="336215260" sldId="448"/>
        </pc:sldMkLst>
        <pc:spChg chg="mod">
          <ac:chgData name="Alice Hannah" userId="6f3496d8-2cb2-4ed9-b89e-014056c3214c" providerId="ADAL" clId="{1E612EFA-EECD-4FB1-9EB1-AE07710FF033}" dt="2024-08-29T09:04:13.615" v="8030" actId="20577"/>
          <ac:spMkLst>
            <pc:docMk/>
            <pc:sldMk cId="336215260" sldId="448"/>
            <ac:spMk id="10" creationId="{AC8DBD0F-073D-7120-2229-33659B3C7031}"/>
          </ac:spMkLst>
        </pc:spChg>
      </pc:sldChg>
      <pc:sldChg chg="modSp add del mod">
        <pc:chgData name="Alice Hannah" userId="6f3496d8-2cb2-4ed9-b89e-014056c3214c" providerId="ADAL" clId="{1E612EFA-EECD-4FB1-9EB1-AE07710FF033}" dt="2024-08-29T09:05:14.665" v="8051" actId="47"/>
        <pc:sldMkLst>
          <pc:docMk/>
          <pc:sldMk cId="544224775" sldId="448"/>
        </pc:sldMkLst>
        <pc:spChg chg="mod">
          <ac:chgData name="Alice Hannah" userId="6f3496d8-2cb2-4ed9-b89e-014056c3214c" providerId="ADAL" clId="{1E612EFA-EECD-4FB1-9EB1-AE07710FF033}" dt="2024-08-29T09:04:57.789" v="8048" actId="20577"/>
          <ac:spMkLst>
            <pc:docMk/>
            <pc:sldMk cId="544224775" sldId="448"/>
            <ac:spMk id="10" creationId="{AC8DBD0F-073D-7120-2229-33659B3C7031}"/>
          </ac:spMkLst>
        </pc:spChg>
      </pc:sldChg>
      <pc:sldChg chg="addSp delSp modSp add del mod ord modNotesTx">
        <pc:chgData name="Alice Hannah" userId="6f3496d8-2cb2-4ed9-b89e-014056c3214c" providerId="ADAL" clId="{1E612EFA-EECD-4FB1-9EB1-AE07710FF033}" dt="2024-08-29T11:04:17.769" v="9249" actId="2696"/>
        <pc:sldMkLst>
          <pc:docMk/>
          <pc:sldMk cId="248798137" sldId="449"/>
        </pc:sldMkLst>
        <pc:spChg chg="ord">
          <ac:chgData name="Alice Hannah" userId="6f3496d8-2cb2-4ed9-b89e-014056c3214c" providerId="ADAL" clId="{1E612EFA-EECD-4FB1-9EB1-AE07710FF033}" dt="2024-08-29T10:01:00.310" v="8333" actId="13244"/>
          <ac:spMkLst>
            <pc:docMk/>
            <pc:sldMk cId="248798137" sldId="449"/>
            <ac:spMk id="2" creationId="{EEF6CF16-7596-BEC6-2D89-7652DBF50B2A}"/>
          </ac:spMkLst>
        </pc:spChg>
        <pc:spChg chg="ord">
          <ac:chgData name="Alice Hannah" userId="6f3496d8-2cb2-4ed9-b89e-014056c3214c" providerId="ADAL" clId="{1E612EFA-EECD-4FB1-9EB1-AE07710FF033}" dt="2024-08-29T10:01:00.310" v="8333" actId="13244"/>
          <ac:spMkLst>
            <pc:docMk/>
            <pc:sldMk cId="248798137" sldId="449"/>
            <ac:spMk id="3" creationId="{E700CC9A-BC68-BA82-DAA7-43117C46DAD6}"/>
          </ac:spMkLst>
        </pc:spChg>
        <pc:spChg chg="add del mod">
          <ac:chgData name="Alice Hannah" userId="6f3496d8-2cb2-4ed9-b89e-014056c3214c" providerId="ADAL" clId="{1E612EFA-EECD-4FB1-9EB1-AE07710FF033}" dt="2024-08-29T09:05:53.783" v="8070" actId="478"/>
          <ac:spMkLst>
            <pc:docMk/>
            <pc:sldMk cId="248798137" sldId="449"/>
            <ac:spMk id="5" creationId="{092BC88F-88B0-AAE1-5EA4-B060CD5AF813}"/>
          </ac:spMkLst>
        </pc:spChg>
        <pc:spChg chg="mod">
          <ac:chgData name="Alice Hannah" userId="6f3496d8-2cb2-4ed9-b89e-014056c3214c" providerId="ADAL" clId="{1E612EFA-EECD-4FB1-9EB1-AE07710FF033}" dt="2024-08-29T10:10:47.392" v="8757" actId="20577"/>
          <ac:spMkLst>
            <pc:docMk/>
            <pc:sldMk cId="248798137" sldId="449"/>
            <ac:spMk id="10" creationId="{AC8DBD0F-073D-7120-2229-33659B3C7031}"/>
          </ac:spMkLst>
        </pc:spChg>
        <pc:spChg chg="del">
          <ac:chgData name="Alice Hannah" userId="6f3496d8-2cb2-4ed9-b89e-014056c3214c" providerId="ADAL" clId="{1E612EFA-EECD-4FB1-9EB1-AE07710FF033}" dt="2024-08-29T09:05:50.095" v="8069" actId="478"/>
          <ac:spMkLst>
            <pc:docMk/>
            <pc:sldMk cId="248798137" sldId="449"/>
            <ac:spMk id="11" creationId="{6AADEF0B-FDD8-B17C-2220-065D96889FE3}"/>
          </ac:spMkLst>
        </pc:spChg>
        <pc:graphicFrameChg chg="add mod">
          <ac:chgData name="Alice Hannah" userId="6f3496d8-2cb2-4ed9-b89e-014056c3214c" providerId="ADAL" clId="{1E612EFA-EECD-4FB1-9EB1-AE07710FF033}" dt="2024-08-29T09:08:30.192" v="8084" actId="18714"/>
          <ac:graphicFrameMkLst>
            <pc:docMk/>
            <pc:sldMk cId="248798137" sldId="449"/>
            <ac:graphicFrameMk id="7" creationId="{61E65C0F-5706-C659-39C4-034B1ADB5ADB}"/>
          </ac:graphicFrameMkLst>
        </pc:graphicFrameChg>
        <pc:picChg chg="del">
          <ac:chgData name="Alice Hannah" userId="6f3496d8-2cb2-4ed9-b89e-014056c3214c" providerId="ADAL" clId="{1E612EFA-EECD-4FB1-9EB1-AE07710FF033}" dt="2024-08-29T09:05:46.583" v="8068" actId="478"/>
          <ac:picMkLst>
            <pc:docMk/>
            <pc:sldMk cId="248798137" sldId="449"/>
            <ac:picMk id="6" creationId="{F32F93E1-BDA6-9D22-C4FC-C5BAAD781803}"/>
          </ac:picMkLst>
        </pc:picChg>
      </pc:sldChg>
      <pc:sldChg chg="addSp delSp modSp add mod">
        <pc:chgData name="Alice Hannah" userId="6f3496d8-2cb2-4ed9-b89e-014056c3214c" providerId="ADAL" clId="{1E612EFA-EECD-4FB1-9EB1-AE07710FF033}" dt="2024-08-29T13:02:36.818" v="9449" actId="20577"/>
        <pc:sldMkLst>
          <pc:docMk/>
          <pc:sldMk cId="658861075" sldId="450"/>
        </pc:sldMkLst>
        <pc:spChg chg="ord">
          <ac:chgData name="Alice Hannah" userId="6f3496d8-2cb2-4ed9-b89e-014056c3214c" providerId="ADAL" clId="{1E612EFA-EECD-4FB1-9EB1-AE07710FF033}" dt="2024-08-29T11:25:44.446" v="9304" actId="13244"/>
          <ac:spMkLst>
            <pc:docMk/>
            <pc:sldMk cId="658861075" sldId="450"/>
            <ac:spMk id="2" creationId="{EEF6CF16-7596-BEC6-2D89-7652DBF50B2A}"/>
          </ac:spMkLst>
        </pc:spChg>
        <pc:spChg chg="ord">
          <ac:chgData name="Alice Hannah" userId="6f3496d8-2cb2-4ed9-b89e-014056c3214c" providerId="ADAL" clId="{1E612EFA-EECD-4FB1-9EB1-AE07710FF033}" dt="2024-08-29T11:25:44.446" v="9304" actId="13244"/>
          <ac:spMkLst>
            <pc:docMk/>
            <pc:sldMk cId="658861075" sldId="450"/>
            <ac:spMk id="3" creationId="{E700CC9A-BC68-BA82-DAA7-43117C46DAD6}"/>
          </ac:spMkLst>
        </pc:spChg>
        <pc:spChg chg="add del mod">
          <ac:chgData name="Alice Hannah" userId="6f3496d8-2cb2-4ed9-b89e-014056c3214c" providerId="ADAL" clId="{1E612EFA-EECD-4FB1-9EB1-AE07710FF033}" dt="2024-08-29T10:30:27.246" v="8958" actId="478"/>
          <ac:spMkLst>
            <pc:docMk/>
            <pc:sldMk cId="658861075" sldId="450"/>
            <ac:spMk id="4" creationId="{B1D36687-8097-F453-CB60-970BCA6B2FA7}"/>
          </ac:spMkLst>
        </pc:spChg>
        <pc:spChg chg="add del mod">
          <ac:chgData name="Alice Hannah" userId="6f3496d8-2cb2-4ed9-b89e-014056c3214c" providerId="ADAL" clId="{1E612EFA-EECD-4FB1-9EB1-AE07710FF033}" dt="2024-08-29T10:30:29.906" v="8960" actId="478"/>
          <ac:spMkLst>
            <pc:docMk/>
            <pc:sldMk cId="658861075" sldId="450"/>
            <ac:spMk id="5" creationId="{C5DBF1E0-FBD3-C989-D054-438EA3E5BA4B}"/>
          </ac:spMkLst>
        </pc:spChg>
        <pc:spChg chg="add mod topLvl">
          <ac:chgData name="Alice Hannah" userId="6f3496d8-2cb2-4ed9-b89e-014056c3214c" providerId="ADAL" clId="{1E612EFA-EECD-4FB1-9EB1-AE07710FF033}" dt="2024-08-29T12:58:02.276" v="9348" actId="20577"/>
          <ac:spMkLst>
            <pc:docMk/>
            <pc:sldMk cId="658861075" sldId="450"/>
            <ac:spMk id="6" creationId="{D9DB8884-6820-894A-99FD-80C9505A279C}"/>
          </ac:spMkLst>
        </pc:spChg>
        <pc:spChg chg="add mod">
          <ac:chgData name="Alice Hannah" userId="6f3496d8-2cb2-4ed9-b89e-014056c3214c" providerId="ADAL" clId="{1E612EFA-EECD-4FB1-9EB1-AE07710FF033}" dt="2024-08-29T10:31:41.370" v="8963"/>
          <ac:spMkLst>
            <pc:docMk/>
            <pc:sldMk cId="658861075" sldId="450"/>
            <ac:spMk id="8" creationId="{D56C208F-EE18-3667-9E54-C8EEE3A6435E}"/>
          </ac:spMkLst>
        </pc:spChg>
        <pc:spChg chg="mod">
          <ac:chgData name="Alice Hannah" userId="6f3496d8-2cb2-4ed9-b89e-014056c3214c" providerId="ADAL" clId="{1E612EFA-EECD-4FB1-9EB1-AE07710FF033}" dt="2024-08-29T13:00:57.226" v="9369" actId="20577"/>
          <ac:spMkLst>
            <pc:docMk/>
            <pc:sldMk cId="658861075" sldId="450"/>
            <ac:spMk id="10" creationId="{AC8DBD0F-073D-7120-2229-33659B3C7031}"/>
          </ac:spMkLst>
        </pc:spChg>
        <pc:spChg chg="add del mod topLvl">
          <ac:chgData name="Alice Hannah" userId="6f3496d8-2cb2-4ed9-b89e-014056c3214c" providerId="ADAL" clId="{1E612EFA-EECD-4FB1-9EB1-AE07710FF033}" dt="2024-08-29T11:03:08.366" v="9245" actId="14100"/>
          <ac:spMkLst>
            <pc:docMk/>
            <pc:sldMk cId="658861075" sldId="450"/>
            <ac:spMk id="12" creationId="{5BB60D0A-FE9B-8312-8242-AE873428BFFC}"/>
          </ac:spMkLst>
        </pc:spChg>
        <pc:spChg chg="mod topLvl">
          <ac:chgData name="Alice Hannah" userId="6f3496d8-2cb2-4ed9-b89e-014056c3214c" providerId="ADAL" clId="{1E612EFA-EECD-4FB1-9EB1-AE07710FF033}" dt="2024-08-29T12:58:07.377" v="9354" actId="20577"/>
          <ac:spMkLst>
            <pc:docMk/>
            <pc:sldMk cId="658861075" sldId="450"/>
            <ac:spMk id="15" creationId="{798832ED-9087-CAF3-38F3-51BB5DD20127}"/>
          </ac:spMkLst>
        </pc:spChg>
        <pc:spChg chg="add del mod topLvl">
          <ac:chgData name="Alice Hannah" userId="6f3496d8-2cb2-4ed9-b89e-014056c3214c" providerId="ADAL" clId="{1E612EFA-EECD-4FB1-9EB1-AE07710FF033}" dt="2024-08-29T12:55:28.362" v="9341" actId="20577"/>
          <ac:spMkLst>
            <pc:docMk/>
            <pc:sldMk cId="658861075" sldId="450"/>
            <ac:spMk id="16" creationId="{A0AFCB17-69CC-37E1-E514-4ACA32F7C7B2}"/>
          </ac:spMkLst>
        </pc:spChg>
        <pc:spChg chg="add del">
          <ac:chgData name="Alice Hannah" userId="6f3496d8-2cb2-4ed9-b89e-014056c3214c" providerId="ADAL" clId="{1E612EFA-EECD-4FB1-9EB1-AE07710FF033}" dt="2024-08-29T10:35:39.923" v="9043" actId="22"/>
          <ac:spMkLst>
            <pc:docMk/>
            <pc:sldMk cId="658861075" sldId="450"/>
            <ac:spMk id="18" creationId="{E9D825E9-33F2-5601-3B51-612453E2A5BB}"/>
          </ac:spMkLst>
        </pc:spChg>
        <pc:spChg chg="add del">
          <ac:chgData name="Alice Hannah" userId="6f3496d8-2cb2-4ed9-b89e-014056c3214c" providerId="ADAL" clId="{1E612EFA-EECD-4FB1-9EB1-AE07710FF033}" dt="2024-08-29T10:36:03.763" v="9049" actId="11529"/>
          <ac:spMkLst>
            <pc:docMk/>
            <pc:sldMk cId="658861075" sldId="450"/>
            <ac:spMk id="19" creationId="{AAB0B8E9-E81E-B835-6FAC-24997B8C0FA6}"/>
          </ac:spMkLst>
        </pc:spChg>
        <pc:spChg chg="mod topLvl">
          <ac:chgData name="Alice Hannah" userId="6f3496d8-2cb2-4ed9-b89e-014056c3214c" providerId="ADAL" clId="{1E612EFA-EECD-4FB1-9EB1-AE07710FF033}" dt="2024-08-29T12:58:11.727" v="9360" actId="20577"/>
          <ac:spMkLst>
            <pc:docMk/>
            <pc:sldMk cId="658861075" sldId="450"/>
            <ac:spMk id="22" creationId="{9858483F-F5E9-031D-CB62-DD29130BAF67}"/>
          </ac:spMkLst>
        </pc:spChg>
        <pc:spChg chg="add del mod topLvl">
          <ac:chgData name="Alice Hannah" userId="6f3496d8-2cb2-4ed9-b89e-014056c3214c" providerId="ADAL" clId="{1E612EFA-EECD-4FB1-9EB1-AE07710FF033}" dt="2024-08-29T12:55:32.384" v="9342" actId="20577"/>
          <ac:spMkLst>
            <pc:docMk/>
            <pc:sldMk cId="658861075" sldId="450"/>
            <ac:spMk id="23" creationId="{E2C37A11-0209-D3DC-881E-860B444D0CCB}"/>
          </ac:spMkLst>
        </pc:spChg>
        <pc:spChg chg="mod topLvl">
          <ac:chgData name="Alice Hannah" userId="6f3496d8-2cb2-4ed9-b89e-014056c3214c" providerId="ADAL" clId="{1E612EFA-EECD-4FB1-9EB1-AE07710FF033}" dt="2024-08-29T12:58:26.441" v="9365" actId="20577"/>
          <ac:spMkLst>
            <pc:docMk/>
            <pc:sldMk cId="658861075" sldId="450"/>
            <ac:spMk id="25" creationId="{448A7133-FC86-533D-B71B-7F11583E92E8}"/>
          </ac:spMkLst>
        </pc:spChg>
        <pc:spChg chg="add del mod topLvl">
          <ac:chgData name="Alice Hannah" userId="6f3496d8-2cb2-4ed9-b89e-014056c3214c" providerId="ADAL" clId="{1E612EFA-EECD-4FB1-9EB1-AE07710FF033}" dt="2024-08-29T13:01:57.598" v="9400" actId="6549"/>
          <ac:spMkLst>
            <pc:docMk/>
            <pc:sldMk cId="658861075" sldId="450"/>
            <ac:spMk id="26" creationId="{BD013DFC-5217-58BF-90F7-AC059C9DE407}"/>
          </ac:spMkLst>
        </pc:spChg>
        <pc:spChg chg="mod topLvl">
          <ac:chgData name="Alice Hannah" userId="6f3496d8-2cb2-4ed9-b89e-014056c3214c" providerId="ADAL" clId="{1E612EFA-EECD-4FB1-9EB1-AE07710FF033}" dt="2024-08-29T12:58:24.231" v="9362" actId="20577"/>
          <ac:spMkLst>
            <pc:docMk/>
            <pc:sldMk cId="658861075" sldId="450"/>
            <ac:spMk id="28" creationId="{56642AAB-8D99-F231-A846-6010A85656E5}"/>
          </ac:spMkLst>
        </pc:spChg>
        <pc:spChg chg="add del mod topLvl">
          <ac:chgData name="Alice Hannah" userId="6f3496d8-2cb2-4ed9-b89e-014056c3214c" providerId="ADAL" clId="{1E612EFA-EECD-4FB1-9EB1-AE07710FF033}" dt="2024-08-29T13:02:36.818" v="9449" actId="20577"/>
          <ac:spMkLst>
            <pc:docMk/>
            <pc:sldMk cId="658861075" sldId="450"/>
            <ac:spMk id="29" creationId="{9F1F6D7C-7D53-4E01-3A95-DE9B50C1EB22}"/>
          </ac:spMkLst>
        </pc:spChg>
        <pc:spChg chg="add del mod">
          <ac:chgData name="Alice Hannah" userId="6f3496d8-2cb2-4ed9-b89e-014056c3214c" providerId="ADAL" clId="{1E612EFA-EECD-4FB1-9EB1-AE07710FF033}" dt="2024-08-29T10:52:30.408" v="9217" actId="478"/>
          <ac:spMkLst>
            <pc:docMk/>
            <pc:sldMk cId="658861075" sldId="450"/>
            <ac:spMk id="31" creationId="{6EC5E98A-EE1F-CF40-861D-C60DCE1DDA17}"/>
          </ac:spMkLst>
        </pc:spChg>
        <pc:grpChg chg="add del mod">
          <ac:chgData name="Alice Hannah" userId="6f3496d8-2cb2-4ed9-b89e-014056c3214c" providerId="ADAL" clId="{1E612EFA-EECD-4FB1-9EB1-AE07710FF033}" dt="2024-08-29T10:36:20.401" v="9050" actId="165"/>
          <ac:grpSpMkLst>
            <pc:docMk/>
            <pc:sldMk cId="658861075" sldId="450"/>
            <ac:grpSpMk id="13" creationId="{1D0CD741-202F-0BBD-E37C-BC19C2C56AD4}"/>
          </ac:grpSpMkLst>
        </pc:grpChg>
        <pc:grpChg chg="add del mod topLvl">
          <ac:chgData name="Alice Hannah" userId="6f3496d8-2cb2-4ed9-b89e-014056c3214c" providerId="ADAL" clId="{1E612EFA-EECD-4FB1-9EB1-AE07710FF033}" dt="2024-08-29T10:48:12.250" v="9190" actId="165"/>
          <ac:grpSpMkLst>
            <pc:docMk/>
            <pc:sldMk cId="658861075" sldId="450"/>
            <ac:grpSpMk id="14" creationId="{4CC25650-2242-399C-039C-508B818FA672}"/>
          </ac:grpSpMkLst>
        </pc:grpChg>
        <pc:grpChg chg="add del mod topLvl">
          <ac:chgData name="Alice Hannah" userId="6f3496d8-2cb2-4ed9-b89e-014056c3214c" providerId="ADAL" clId="{1E612EFA-EECD-4FB1-9EB1-AE07710FF033}" dt="2024-08-29T10:48:12.250" v="9190" actId="165"/>
          <ac:grpSpMkLst>
            <pc:docMk/>
            <pc:sldMk cId="658861075" sldId="450"/>
            <ac:grpSpMk id="20" creationId="{BA20E238-7769-FEDF-B312-8C32070E1B7A}"/>
          </ac:grpSpMkLst>
        </pc:grpChg>
        <pc:grpChg chg="add del mod topLvl">
          <ac:chgData name="Alice Hannah" userId="6f3496d8-2cb2-4ed9-b89e-014056c3214c" providerId="ADAL" clId="{1E612EFA-EECD-4FB1-9EB1-AE07710FF033}" dt="2024-08-29T10:48:12.250" v="9190" actId="165"/>
          <ac:grpSpMkLst>
            <pc:docMk/>
            <pc:sldMk cId="658861075" sldId="450"/>
            <ac:grpSpMk id="21" creationId="{B5FAE842-DC98-1AEA-8CA2-A1F2295FFC16}"/>
          </ac:grpSpMkLst>
        </pc:grpChg>
        <pc:grpChg chg="add del mod topLvl">
          <ac:chgData name="Alice Hannah" userId="6f3496d8-2cb2-4ed9-b89e-014056c3214c" providerId="ADAL" clId="{1E612EFA-EECD-4FB1-9EB1-AE07710FF033}" dt="2024-08-29T10:48:12.250" v="9190" actId="165"/>
          <ac:grpSpMkLst>
            <pc:docMk/>
            <pc:sldMk cId="658861075" sldId="450"/>
            <ac:grpSpMk id="24" creationId="{796C9C58-74CB-F0D9-2199-4B6806FC1C9B}"/>
          </ac:grpSpMkLst>
        </pc:grpChg>
        <pc:grpChg chg="add del mod topLvl">
          <ac:chgData name="Alice Hannah" userId="6f3496d8-2cb2-4ed9-b89e-014056c3214c" providerId="ADAL" clId="{1E612EFA-EECD-4FB1-9EB1-AE07710FF033}" dt="2024-08-29T10:48:12.250" v="9190" actId="165"/>
          <ac:grpSpMkLst>
            <pc:docMk/>
            <pc:sldMk cId="658861075" sldId="450"/>
            <ac:grpSpMk id="27" creationId="{51E9BAD6-296D-BED1-090E-EFA956A29B22}"/>
          </ac:grpSpMkLst>
        </pc:grpChg>
        <pc:grpChg chg="add del mod">
          <ac:chgData name="Alice Hannah" userId="6f3496d8-2cb2-4ed9-b89e-014056c3214c" providerId="ADAL" clId="{1E612EFA-EECD-4FB1-9EB1-AE07710FF033}" dt="2024-08-29T10:48:06.802" v="9189" actId="165"/>
          <ac:grpSpMkLst>
            <pc:docMk/>
            <pc:sldMk cId="658861075" sldId="450"/>
            <ac:grpSpMk id="30" creationId="{0F511F21-1CCA-846E-A8A2-9F5A3BA6B619}"/>
          </ac:grpSpMkLst>
        </pc:grpChg>
        <pc:graphicFrameChg chg="del">
          <ac:chgData name="Alice Hannah" userId="6f3496d8-2cb2-4ed9-b89e-014056c3214c" providerId="ADAL" clId="{1E612EFA-EECD-4FB1-9EB1-AE07710FF033}" dt="2024-08-29T10:30:09.710" v="8954" actId="478"/>
          <ac:graphicFrameMkLst>
            <pc:docMk/>
            <pc:sldMk cId="658861075" sldId="450"/>
            <ac:graphicFrameMk id="7" creationId="{61E65C0F-5706-C659-39C4-034B1ADB5ADB}"/>
          </ac:graphicFrameMkLst>
        </pc:graphicFrameChg>
        <pc:graphicFrameChg chg="add del mod modGraphic">
          <ac:chgData name="Alice Hannah" userId="6f3496d8-2cb2-4ed9-b89e-014056c3214c" providerId="ADAL" clId="{1E612EFA-EECD-4FB1-9EB1-AE07710FF033}" dt="2024-08-29T10:32:17.679" v="8971" actId="478"/>
          <ac:graphicFrameMkLst>
            <pc:docMk/>
            <pc:sldMk cId="658861075" sldId="450"/>
            <ac:graphicFrameMk id="11" creationId="{45137404-26D5-BEF4-7AA1-82A500DC8103}"/>
          </ac:graphicFrameMkLst>
        </pc:graphicFrameChg>
      </pc:sldChg>
      <pc:sldChg chg="add del ord">
        <pc:chgData name="Alice Hannah" userId="6f3496d8-2cb2-4ed9-b89e-014056c3214c" providerId="ADAL" clId="{1E612EFA-EECD-4FB1-9EB1-AE07710FF033}" dt="2024-08-29T09:58:10.588" v="8156" actId="2696"/>
        <pc:sldMkLst>
          <pc:docMk/>
          <pc:sldMk cId="3403786440" sldId="450"/>
        </pc:sldMkLst>
      </pc:sldChg>
      <pc:sldChg chg="modSp add del mod">
        <pc:chgData name="Alice Hannah" userId="6f3496d8-2cb2-4ed9-b89e-014056c3214c" providerId="ADAL" clId="{1E612EFA-EECD-4FB1-9EB1-AE07710FF033}" dt="2024-08-29T11:24:32.721" v="9303" actId="2696"/>
        <pc:sldMkLst>
          <pc:docMk/>
          <pc:sldMk cId="866903759" sldId="451"/>
        </pc:sldMkLst>
        <pc:spChg chg="mod">
          <ac:chgData name="Alice Hannah" userId="6f3496d8-2cb2-4ed9-b89e-014056c3214c" providerId="ADAL" clId="{1E612EFA-EECD-4FB1-9EB1-AE07710FF033}" dt="2024-08-29T11:24:23.366" v="9302" actId="11530"/>
          <ac:spMkLst>
            <pc:docMk/>
            <pc:sldMk cId="866903759" sldId="451"/>
            <ac:spMk id="6" creationId="{D9DB8884-6820-894A-99FD-80C9505A279C}"/>
          </ac:spMkLst>
        </pc:spChg>
        <pc:spChg chg="mod">
          <ac:chgData name="Alice Hannah" userId="6f3496d8-2cb2-4ed9-b89e-014056c3214c" providerId="ADAL" clId="{1E612EFA-EECD-4FB1-9EB1-AE07710FF033}" dt="2024-08-29T11:23:58.801" v="9300" actId="20577"/>
          <ac:spMkLst>
            <pc:docMk/>
            <pc:sldMk cId="866903759" sldId="451"/>
            <ac:spMk id="9" creationId="{EFD5EBAB-5C96-7B2A-4C05-9D971EAC6D56}"/>
          </ac:spMkLst>
        </pc:spChg>
        <pc:spChg chg="mod">
          <ac:chgData name="Alice Hannah" userId="6f3496d8-2cb2-4ed9-b89e-014056c3214c" providerId="ADAL" clId="{1E612EFA-EECD-4FB1-9EB1-AE07710FF033}" dt="2024-08-29T11:23:58.134" v="9299" actId="14100"/>
          <ac:spMkLst>
            <pc:docMk/>
            <pc:sldMk cId="866903759" sldId="451"/>
            <ac:spMk id="10" creationId="{AC8DBD0F-073D-7120-2229-33659B3C7031}"/>
          </ac:spMkLst>
        </pc:spChg>
      </pc:sldChg>
      <pc:sldChg chg="addSp delSp modSp add del mod">
        <pc:chgData name="Alice Hannah" userId="6f3496d8-2cb2-4ed9-b89e-014056c3214c" providerId="ADAL" clId="{1E612EFA-EECD-4FB1-9EB1-AE07710FF033}" dt="2024-08-29T13:16:08.907" v="9650" actId="2696"/>
        <pc:sldMkLst>
          <pc:docMk/>
          <pc:sldMk cId="1216827822" sldId="451"/>
        </pc:sldMkLst>
        <pc:spChg chg="add del mod">
          <ac:chgData name="Alice Hannah" userId="6f3496d8-2cb2-4ed9-b89e-014056c3214c" providerId="ADAL" clId="{1E612EFA-EECD-4FB1-9EB1-AE07710FF033}" dt="2024-08-29T13:14:43.312" v="9566"/>
          <ac:spMkLst>
            <pc:docMk/>
            <pc:sldMk cId="1216827822" sldId="451"/>
            <ac:spMk id="4" creationId="{981D84E2-18B8-32A5-FA2F-E5C89929FD14}"/>
          </ac:spMkLst>
        </pc:spChg>
        <pc:spChg chg="add mod">
          <ac:chgData name="Alice Hannah" userId="6f3496d8-2cb2-4ed9-b89e-014056c3214c" providerId="ADAL" clId="{1E612EFA-EECD-4FB1-9EB1-AE07710FF033}" dt="2024-08-29T13:15:59.855" v="9649" actId="20577"/>
          <ac:spMkLst>
            <pc:docMk/>
            <pc:sldMk cId="1216827822" sldId="451"/>
            <ac:spMk id="5" creationId="{149B8782-4775-77A7-ADEF-E9F85D09E0D3}"/>
          </ac:spMkLst>
        </pc:spChg>
        <pc:spChg chg="del">
          <ac:chgData name="Alice Hannah" userId="6f3496d8-2cb2-4ed9-b89e-014056c3214c" providerId="ADAL" clId="{1E612EFA-EECD-4FB1-9EB1-AE07710FF033}" dt="2024-08-29T13:14:16.831" v="9556" actId="478"/>
          <ac:spMkLst>
            <pc:docMk/>
            <pc:sldMk cId="1216827822" sldId="451"/>
            <ac:spMk id="6" creationId="{D9DB8884-6820-894A-99FD-80C9505A279C}"/>
          </ac:spMkLst>
        </pc:spChg>
        <pc:spChg chg="del">
          <ac:chgData name="Alice Hannah" userId="6f3496d8-2cb2-4ed9-b89e-014056c3214c" providerId="ADAL" clId="{1E612EFA-EECD-4FB1-9EB1-AE07710FF033}" dt="2024-08-29T13:14:16.831" v="9556" actId="478"/>
          <ac:spMkLst>
            <pc:docMk/>
            <pc:sldMk cId="1216827822" sldId="451"/>
            <ac:spMk id="12" creationId="{5BB60D0A-FE9B-8312-8242-AE873428BFFC}"/>
          </ac:spMkLst>
        </pc:spChg>
        <pc:spChg chg="del">
          <ac:chgData name="Alice Hannah" userId="6f3496d8-2cb2-4ed9-b89e-014056c3214c" providerId="ADAL" clId="{1E612EFA-EECD-4FB1-9EB1-AE07710FF033}" dt="2024-08-29T13:14:13.960" v="9555" actId="478"/>
          <ac:spMkLst>
            <pc:docMk/>
            <pc:sldMk cId="1216827822" sldId="451"/>
            <ac:spMk id="15" creationId="{798832ED-9087-CAF3-38F3-51BB5DD20127}"/>
          </ac:spMkLst>
        </pc:spChg>
        <pc:spChg chg="del">
          <ac:chgData name="Alice Hannah" userId="6f3496d8-2cb2-4ed9-b89e-014056c3214c" providerId="ADAL" clId="{1E612EFA-EECD-4FB1-9EB1-AE07710FF033}" dt="2024-08-29T13:14:13.960" v="9555" actId="478"/>
          <ac:spMkLst>
            <pc:docMk/>
            <pc:sldMk cId="1216827822" sldId="451"/>
            <ac:spMk id="16" creationId="{A0AFCB17-69CC-37E1-E514-4ACA32F7C7B2}"/>
          </ac:spMkLst>
        </pc:spChg>
        <pc:spChg chg="del">
          <ac:chgData name="Alice Hannah" userId="6f3496d8-2cb2-4ed9-b89e-014056c3214c" providerId="ADAL" clId="{1E612EFA-EECD-4FB1-9EB1-AE07710FF033}" dt="2024-08-29T13:14:13.960" v="9555" actId="478"/>
          <ac:spMkLst>
            <pc:docMk/>
            <pc:sldMk cId="1216827822" sldId="451"/>
            <ac:spMk id="22" creationId="{9858483F-F5E9-031D-CB62-DD29130BAF67}"/>
          </ac:spMkLst>
        </pc:spChg>
        <pc:spChg chg="del">
          <ac:chgData name="Alice Hannah" userId="6f3496d8-2cb2-4ed9-b89e-014056c3214c" providerId="ADAL" clId="{1E612EFA-EECD-4FB1-9EB1-AE07710FF033}" dt="2024-08-29T13:14:13.960" v="9555" actId="478"/>
          <ac:spMkLst>
            <pc:docMk/>
            <pc:sldMk cId="1216827822" sldId="451"/>
            <ac:spMk id="23" creationId="{E2C37A11-0209-D3DC-881E-860B444D0CCB}"/>
          </ac:spMkLst>
        </pc:spChg>
        <pc:spChg chg="del">
          <ac:chgData name="Alice Hannah" userId="6f3496d8-2cb2-4ed9-b89e-014056c3214c" providerId="ADAL" clId="{1E612EFA-EECD-4FB1-9EB1-AE07710FF033}" dt="2024-08-29T13:14:13.960" v="9555" actId="478"/>
          <ac:spMkLst>
            <pc:docMk/>
            <pc:sldMk cId="1216827822" sldId="451"/>
            <ac:spMk id="25" creationId="{448A7133-FC86-533D-B71B-7F11583E92E8}"/>
          </ac:spMkLst>
        </pc:spChg>
        <pc:spChg chg="del">
          <ac:chgData name="Alice Hannah" userId="6f3496d8-2cb2-4ed9-b89e-014056c3214c" providerId="ADAL" clId="{1E612EFA-EECD-4FB1-9EB1-AE07710FF033}" dt="2024-08-29T13:14:13.960" v="9555" actId="478"/>
          <ac:spMkLst>
            <pc:docMk/>
            <pc:sldMk cId="1216827822" sldId="451"/>
            <ac:spMk id="26" creationId="{BD013DFC-5217-58BF-90F7-AC059C9DE407}"/>
          </ac:spMkLst>
        </pc:spChg>
        <pc:spChg chg="del">
          <ac:chgData name="Alice Hannah" userId="6f3496d8-2cb2-4ed9-b89e-014056c3214c" providerId="ADAL" clId="{1E612EFA-EECD-4FB1-9EB1-AE07710FF033}" dt="2024-08-29T13:14:13.960" v="9555" actId="478"/>
          <ac:spMkLst>
            <pc:docMk/>
            <pc:sldMk cId="1216827822" sldId="451"/>
            <ac:spMk id="28" creationId="{56642AAB-8D99-F231-A846-6010A85656E5}"/>
          </ac:spMkLst>
        </pc:spChg>
        <pc:spChg chg="del">
          <ac:chgData name="Alice Hannah" userId="6f3496d8-2cb2-4ed9-b89e-014056c3214c" providerId="ADAL" clId="{1E612EFA-EECD-4FB1-9EB1-AE07710FF033}" dt="2024-08-29T13:14:13.960" v="9555" actId="478"/>
          <ac:spMkLst>
            <pc:docMk/>
            <pc:sldMk cId="1216827822" sldId="451"/>
            <ac:spMk id="29" creationId="{9F1F6D7C-7D53-4E01-3A95-DE9B50C1EB22}"/>
          </ac:spMkLst>
        </pc:spChg>
      </pc:sldChg>
      <pc:sldChg chg="add del">
        <pc:chgData name="Alice Hannah" userId="6f3496d8-2cb2-4ed9-b89e-014056c3214c" providerId="ADAL" clId="{1E612EFA-EECD-4FB1-9EB1-AE07710FF033}" dt="2024-08-29T13:16:56.734" v="9652" actId="2696"/>
        <pc:sldMkLst>
          <pc:docMk/>
          <pc:sldMk cId="1523403378" sldId="451"/>
        </pc:sldMkLst>
      </pc:sldChg>
      <pc:sldChg chg="addSp delSp modSp add del mod">
        <pc:chgData name="Alice Hannah" userId="6f3496d8-2cb2-4ed9-b89e-014056c3214c" providerId="ADAL" clId="{1E612EFA-EECD-4FB1-9EB1-AE07710FF033}" dt="2024-08-29T13:40:52.400" v="10022" actId="2696"/>
        <pc:sldMkLst>
          <pc:docMk/>
          <pc:sldMk cId="2911229793" sldId="451"/>
        </pc:sldMkLst>
        <pc:spChg chg="add mod">
          <ac:chgData name="Alice Hannah" userId="6f3496d8-2cb2-4ed9-b89e-014056c3214c" providerId="ADAL" clId="{1E612EFA-EECD-4FB1-9EB1-AE07710FF033}" dt="2024-08-29T13:33:39.629" v="10021" actId="242"/>
          <ac:spMkLst>
            <pc:docMk/>
            <pc:sldMk cId="2911229793" sldId="451"/>
            <ac:spMk id="4" creationId="{BB7A46F4-E356-4C50-CCA6-E1E58C2E8A1D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6" creationId="{D9DB8884-6820-894A-99FD-80C9505A279C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12" creationId="{5BB60D0A-FE9B-8312-8242-AE873428BFFC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15" creationId="{798832ED-9087-CAF3-38F3-51BB5DD20127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16" creationId="{A0AFCB17-69CC-37E1-E514-4ACA32F7C7B2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22" creationId="{9858483F-F5E9-031D-CB62-DD29130BAF67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23" creationId="{E2C37A11-0209-D3DC-881E-860B444D0CCB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25" creationId="{448A7133-FC86-533D-B71B-7F11583E92E8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26" creationId="{BD013DFC-5217-58BF-90F7-AC059C9DE407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28" creationId="{56642AAB-8D99-F231-A846-6010A85656E5}"/>
          </ac:spMkLst>
        </pc:spChg>
        <pc:spChg chg="del">
          <ac:chgData name="Alice Hannah" userId="6f3496d8-2cb2-4ed9-b89e-014056c3214c" providerId="ADAL" clId="{1E612EFA-EECD-4FB1-9EB1-AE07710FF033}" dt="2024-08-29T13:17:13.348" v="9654" actId="478"/>
          <ac:spMkLst>
            <pc:docMk/>
            <pc:sldMk cId="2911229793" sldId="451"/>
            <ac:spMk id="29" creationId="{9F1F6D7C-7D53-4E01-3A95-DE9B50C1EB22}"/>
          </ac:spMkLst>
        </pc:spChg>
      </pc:sldChg>
      <pc:sldChg chg="add del">
        <pc:chgData name="Alice Hannah" userId="6f3496d8-2cb2-4ed9-b89e-014056c3214c" providerId="ADAL" clId="{1E612EFA-EECD-4FB1-9EB1-AE07710FF033}" dt="2024-08-29T13:17:15.226" v="9656"/>
        <pc:sldMkLst>
          <pc:docMk/>
          <pc:sldMk cId="1115179724" sldId="452"/>
        </pc:sldMkLst>
      </pc:sldChg>
    </pc:docChg>
  </pc:docChgLst>
  <pc:docChgLst>
    <pc:chgData name="Laura Dale" userId="da28e27f-037e-473b-a707-502daff0708e" providerId="ADAL" clId="{389194E9-1A55-4A88-A4CB-AE6D49D6C076}"/>
    <pc:docChg chg="undo redo custSel addSld delSld modSld sldOrd">
      <pc:chgData name="Laura Dale" userId="da28e27f-037e-473b-a707-502daff0708e" providerId="ADAL" clId="{389194E9-1A55-4A88-A4CB-AE6D49D6C076}" dt="2024-08-28T10:43:18.148" v="3436"/>
      <pc:docMkLst>
        <pc:docMk/>
      </pc:docMkLst>
      <pc:sldChg chg="modSp del">
        <pc:chgData name="Laura Dale" userId="da28e27f-037e-473b-a707-502daff0708e" providerId="ADAL" clId="{389194E9-1A55-4A88-A4CB-AE6D49D6C076}" dt="2024-08-22T10:57:04.424" v="1706" actId="2696"/>
        <pc:sldMkLst>
          <pc:docMk/>
          <pc:sldMk cId="3512749053" sldId="271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512749053" sldId="271"/>
            <ac:spMk id="2" creationId="{20993AD9-4D39-B09B-2097-CBAD01A07FB8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512749053" sldId="271"/>
            <ac:spMk id="3" creationId="{8B4D3DD8-AC12-9E00-A2AB-B92325C8F0E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512749053" sldId="271"/>
            <ac:spMk id="5" creationId="{11F23530-E5CD-F2C1-9C68-62C344766A20}"/>
          </ac:spMkLst>
        </pc:spChg>
      </pc:sldChg>
      <pc:sldChg chg="modSp del">
        <pc:chgData name="Laura Dale" userId="da28e27f-037e-473b-a707-502daff0708e" providerId="ADAL" clId="{389194E9-1A55-4A88-A4CB-AE6D49D6C076}" dt="2024-08-22T12:04:40.686" v="2569" actId="2696"/>
        <pc:sldMkLst>
          <pc:docMk/>
          <pc:sldMk cId="2035582259" sldId="281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035582259" sldId="281"/>
            <ac:spMk id="2" creationId="{20993AD9-4D39-B09B-2097-CBAD01A07FB8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035582259" sldId="281"/>
            <ac:spMk id="3" creationId="{8B4D3DD8-AC12-9E00-A2AB-B92325C8F0E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035582259" sldId="281"/>
            <ac:spMk id="24" creationId="{ABA53F54-12BE-F543-EAB4-3108A675DE73}"/>
          </ac:spMkLst>
        </pc:spChg>
      </pc:sldChg>
      <pc:sldChg chg="modSp del">
        <pc:chgData name="Laura Dale" userId="da28e27f-037e-473b-a707-502daff0708e" providerId="ADAL" clId="{389194E9-1A55-4A88-A4CB-AE6D49D6C076}" dt="2024-08-22T10:56:56.611" v="1705" actId="2696"/>
        <pc:sldMkLst>
          <pc:docMk/>
          <pc:sldMk cId="2238355897" sldId="303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238355897" sldId="303"/>
            <ac:spMk id="2" creationId="{94C454E6-4EE1-296E-31E5-CEF42B984D7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238355897" sldId="303"/>
            <ac:spMk id="3" creationId="{7D6299F4-B4CA-FED6-B3F5-F382C7ABEE01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238355897" sldId="303"/>
            <ac:spMk id="11" creationId="{047EAB07-66C4-9E2A-4E2E-4A3743CE3C69}"/>
          </ac:spMkLst>
        </pc:spChg>
      </pc:sldChg>
      <pc:sldChg chg="modSp del">
        <pc:chgData name="Laura Dale" userId="da28e27f-037e-473b-a707-502daff0708e" providerId="ADAL" clId="{389194E9-1A55-4A88-A4CB-AE6D49D6C076}" dt="2024-08-22T10:56:56.611" v="1705" actId="2696"/>
        <pc:sldMkLst>
          <pc:docMk/>
          <pc:sldMk cId="3633061836" sldId="316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33061836" sldId="316"/>
            <ac:spMk id="2" creationId="{86BA6020-18AD-FA8E-1E95-837FB7180247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33061836" sldId="316"/>
            <ac:spMk id="3" creationId="{21ABAB35-A41B-FFB5-9498-6FA48C460CC8}"/>
          </ac:spMkLst>
        </pc:spChg>
      </pc:sldChg>
      <pc:sldChg chg="modSp del">
        <pc:chgData name="Laura Dale" userId="da28e27f-037e-473b-a707-502daff0708e" providerId="ADAL" clId="{389194E9-1A55-4A88-A4CB-AE6D49D6C076}" dt="2024-08-22T11:26:27.163" v="2135" actId="2696"/>
        <pc:sldMkLst>
          <pc:docMk/>
          <pc:sldMk cId="899410999" sldId="317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99410999" sldId="317"/>
            <ac:spMk id="2" creationId="{20993AD9-4D39-B09B-2097-CBAD01A07FB8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99410999" sldId="317"/>
            <ac:spMk id="3" creationId="{8B4D3DD8-AC12-9E00-A2AB-B92325C8F0E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99410999" sldId="317"/>
            <ac:spMk id="6" creationId="{B7AF7AFD-155B-9ED3-ABE2-FB5E6A04169F}"/>
          </ac:spMkLst>
        </pc:spChg>
      </pc:sldChg>
      <pc:sldChg chg="modSp del">
        <pc:chgData name="Laura Dale" userId="da28e27f-037e-473b-a707-502daff0708e" providerId="ADAL" clId="{389194E9-1A55-4A88-A4CB-AE6D49D6C076}" dt="2024-08-22T12:04:44.682" v="2570" actId="2696"/>
        <pc:sldMkLst>
          <pc:docMk/>
          <pc:sldMk cId="900366709" sldId="322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900366709" sldId="322"/>
            <ac:spMk id="2" creationId="{92F25661-4AB8-9272-8C10-D9BAB50EB58A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900366709" sldId="322"/>
            <ac:spMk id="3" creationId="{0F9E150E-38A1-67C4-2114-AAD28E62E348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900366709" sldId="322"/>
            <ac:spMk id="5" creationId="{F91F8E81-3141-A7E9-24BE-D74871639DE1}"/>
          </ac:spMkLst>
        </pc:spChg>
      </pc:sldChg>
      <pc:sldChg chg="addSp modSp mod ord">
        <pc:chgData name="Laura Dale" userId="da28e27f-037e-473b-a707-502daff0708e" providerId="ADAL" clId="{389194E9-1A55-4A88-A4CB-AE6D49D6C076}" dt="2024-08-22T13:16:01.967" v="2786"/>
        <pc:sldMkLst>
          <pc:docMk/>
          <pc:sldMk cId="4258350031" sldId="337"/>
        </pc:sldMkLst>
        <pc:spChg chg="add mod">
          <ac:chgData name="Laura Dale" userId="da28e27f-037e-473b-a707-502daff0708e" providerId="ADAL" clId="{389194E9-1A55-4A88-A4CB-AE6D49D6C076}" dt="2024-08-22T12:05:06.840" v="2577" actId="1076"/>
          <ac:spMkLst>
            <pc:docMk/>
            <pc:sldMk cId="4258350031" sldId="337"/>
            <ac:spMk id="3" creationId="{0F8B89BF-2FFD-DD1B-289D-B1FF4A3A5096}"/>
          </ac:spMkLst>
        </pc:spChg>
        <pc:picChg chg="mod">
          <ac:chgData name="Laura Dale" userId="da28e27f-037e-473b-a707-502daff0708e" providerId="ADAL" clId="{389194E9-1A55-4A88-A4CB-AE6D49D6C076}" dt="2024-08-22T11:46:05.272" v="2360" actId="1076"/>
          <ac:picMkLst>
            <pc:docMk/>
            <pc:sldMk cId="4258350031" sldId="337"/>
            <ac:picMk id="5" creationId="{9C56202C-B60C-369D-65C3-D7ABDB1D5E5D}"/>
          </ac:picMkLst>
        </pc:picChg>
      </pc:sldChg>
      <pc:sldChg chg="modSp del">
        <pc:chgData name="Laura Dale" userId="da28e27f-037e-473b-a707-502daff0708e" providerId="ADAL" clId="{389194E9-1A55-4A88-A4CB-AE6D49D6C076}" dt="2024-08-22T10:56:56.611" v="1705" actId="2696"/>
        <pc:sldMkLst>
          <pc:docMk/>
          <pc:sldMk cId="4276884454" sldId="343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4276884454" sldId="343"/>
            <ac:spMk id="2" creationId="{D4E5437E-1AA1-FD8D-DF69-8F4627063FFB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4276884454" sldId="343"/>
            <ac:spMk id="3" creationId="{F5EEAEB9-25C5-EC09-744D-B853C09E44B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4276884454" sldId="343"/>
            <ac:spMk id="7" creationId="{AA35B7E0-3107-5CE4-E8AD-1FB249D25489}"/>
          </ac:spMkLst>
        </pc:spChg>
      </pc:sldChg>
      <pc:sldChg chg="modSp del">
        <pc:chgData name="Laura Dale" userId="da28e27f-037e-473b-a707-502daff0708e" providerId="ADAL" clId="{389194E9-1A55-4A88-A4CB-AE6D49D6C076}" dt="2024-08-22T11:26:43.257" v="2136" actId="2696"/>
        <pc:sldMkLst>
          <pc:docMk/>
          <pc:sldMk cId="3606165125" sldId="344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06165125" sldId="344"/>
            <ac:spMk id="2" creationId="{92F25661-4AB8-9272-8C10-D9BAB50EB58A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06165125" sldId="344"/>
            <ac:spMk id="3" creationId="{0F9E150E-38A1-67C4-2114-AAD28E62E348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06165125" sldId="344"/>
            <ac:spMk id="4" creationId="{BD29FE9A-75B8-86AF-3204-C73D2ABD5CBD}"/>
          </ac:spMkLst>
        </pc:spChg>
      </pc:sldChg>
      <pc:sldChg chg="modSp del">
        <pc:chgData name="Laura Dale" userId="da28e27f-037e-473b-a707-502daff0708e" providerId="ADAL" clId="{389194E9-1A55-4A88-A4CB-AE6D49D6C076}" dt="2024-08-22T10:56:50.880" v="1704" actId="2696"/>
        <pc:sldMkLst>
          <pc:docMk/>
          <pc:sldMk cId="2132678745" sldId="355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132678745" sldId="355"/>
            <ac:spMk id="2" creationId="{92F25661-4AB8-9272-8C10-D9BAB50EB58A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132678745" sldId="355"/>
            <ac:spMk id="3" creationId="{0F9E150E-38A1-67C4-2114-AAD28E62E348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132678745" sldId="355"/>
            <ac:spMk id="9" creationId="{452C444A-D2F2-792E-7CC5-C01D7BF26714}"/>
          </ac:spMkLst>
        </pc:spChg>
      </pc:sldChg>
      <pc:sldChg chg="modNotesTx">
        <pc:chgData name="Laura Dale" userId="da28e27f-037e-473b-a707-502daff0708e" providerId="ADAL" clId="{389194E9-1A55-4A88-A4CB-AE6D49D6C076}" dt="2024-08-22T14:07:10.556" v="3097" actId="20577"/>
        <pc:sldMkLst>
          <pc:docMk/>
          <pc:sldMk cId="3074490903" sldId="377"/>
        </pc:sldMkLst>
      </pc:sldChg>
      <pc:sldChg chg="modSp mod">
        <pc:chgData name="Laura Dale" userId="da28e27f-037e-473b-a707-502daff0708e" providerId="ADAL" clId="{389194E9-1A55-4A88-A4CB-AE6D49D6C076}" dt="2024-08-09T09:51:49.890" v="17" actId="6549"/>
        <pc:sldMkLst>
          <pc:docMk/>
          <pc:sldMk cId="128445763" sldId="382"/>
        </pc:sldMkLst>
        <pc:spChg chg="mod">
          <ac:chgData name="Laura Dale" userId="da28e27f-037e-473b-a707-502daff0708e" providerId="ADAL" clId="{389194E9-1A55-4A88-A4CB-AE6D49D6C076}" dt="2024-08-09T09:51:49.890" v="17" actId="6549"/>
          <ac:spMkLst>
            <pc:docMk/>
            <pc:sldMk cId="128445763" sldId="382"/>
            <ac:spMk id="7" creationId="{792E56D5-EDF4-034B-EC9D-5154B6AF1ED0}"/>
          </ac:spMkLst>
        </pc:spChg>
      </pc:sldChg>
      <pc:sldChg chg="modSp del">
        <pc:chgData name="Laura Dale" userId="da28e27f-037e-473b-a707-502daff0708e" providerId="ADAL" clId="{389194E9-1A55-4A88-A4CB-AE6D49D6C076}" dt="2024-08-22T11:27:00.808" v="2140" actId="2696"/>
        <pc:sldMkLst>
          <pc:docMk/>
          <pc:sldMk cId="864518540" sldId="386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64518540" sldId="386"/>
            <ac:spMk id="2" creationId="{95713980-3BDC-A874-0DFB-731755C9566B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64518540" sldId="386"/>
            <ac:spMk id="3" creationId="{AEF793C2-6666-D24E-FEC7-4C66A054FC26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64518540" sldId="386"/>
            <ac:spMk id="4" creationId="{0BF8E672-C1E0-807F-2B67-526D02B11E7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64518540" sldId="386"/>
            <ac:spMk id="5" creationId="{B1EAB9EE-D03E-5770-4729-9BCC76F2CCFC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64518540" sldId="386"/>
            <ac:spMk id="6" creationId="{864723EC-7FE3-E5BD-F4C0-251F14A495FA}"/>
          </ac:spMkLst>
        </pc:spChg>
      </pc:sldChg>
      <pc:sldChg chg="modSp add del">
        <pc:chgData name="Laura Dale" userId="da28e27f-037e-473b-a707-502daff0708e" providerId="ADAL" clId="{389194E9-1A55-4A88-A4CB-AE6D49D6C076}" dt="2024-08-22T13:20:33.856" v="3044" actId="2696"/>
        <pc:sldMkLst>
          <pc:docMk/>
          <pc:sldMk cId="1043590901" sldId="387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043590901" sldId="387"/>
            <ac:spMk id="2" creationId="{FA7CE18B-3500-A675-EE71-1B37B3301289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043590901" sldId="387"/>
            <ac:spMk id="3" creationId="{F20F234D-9C9F-862B-0335-3AA1562EDBFC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043590901" sldId="387"/>
            <ac:spMk id="7" creationId="{198BB1DB-23D5-CE7B-A1B8-0B3BC77FDA17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043590901" sldId="387"/>
            <ac:spMk id="8" creationId="{7656DC36-1493-0757-4E65-79F8202221A6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043590901" sldId="387"/>
            <ac:spMk id="9" creationId="{20B39E4B-4C09-06A4-2333-EA01B2AC5020}"/>
          </ac:spMkLst>
        </pc:spChg>
      </pc:sldChg>
      <pc:sldChg chg="addSp delSp modSp add del mod modNotesTx">
        <pc:chgData name="Laura Dale" userId="da28e27f-037e-473b-a707-502daff0708e" providerId="ADAL" clId="{389194E9-1A55-4A88-A4CB-AE6D49D6C076}" dt="2024-08-22T14:42:53.738" v="3434" actId="1035"/>
        <pc:sldMkLst>
          <pc:docMk/>
          <pc:sldMk cId="2717583830" sldId="390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717583830" sldId="390"/>
            <ac:spMk id="2" creationId="{7D34EC08-D25F-F956-BCE4-C048A989F097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717583830" sldId="390"/>
            <ac:spMk id="3" creationId="{6B75E29C-9CAA-2FED-39CF-667595581B3C}"/>
          </ac:spMkLst>
        </pc:spChg>
        <pc:spChg chg="mod">
          <ac:chgData name="Laura Dale" userId="da28e27f-037e-473b-a707-502daff0708e" providerId="ADAL" clId="{389194E9-1A55-4A88-A4CB-AE6D49D6C076}" dt="2024-08-22T13:20:25.920" v="3043"/>
          <ac:spMkLst>
            <pc:docMk/>
            <pc:sldMk cId="2717583830" sldId="390"/>
            <ac:spMk id="4" creationId="{BCA7EA4F-0E76-094D-3D8C-1F4521FB5351}"/>
          </ac:spMkLst>
        </pc:spChg>
        <pc:spChg chg="mod">
          <ac:chgData name="Laura Dale" userId="da28e27f-037e-473b-a707-502daff0708e" providerId="ADAL" clId="{389194E9-1A55-4A88-A4CB-AE6D49D6C076}" dt="2024-08-22T14:42:53.738" v="3434" actId="1035"/>
          <ac:spMkLst>
            <pc:docMk/>
            <pc:sldMk cId="2717583830" sldId="390"/>
            <ac:spMk id="5" creationId="{612EE1FC-767F-EF56-DF25-EF7358283FFA}"/>
          </ac:spMkLst>
        </pc:spChg>
        <pc:spChg chg="del">
          <ac:chgData name="Laura Dale" userId="da28e27f-037e-473b-a707-502daff0708e" providerId="ADAL" clId="{389194E9-1A55-4A88-A4CB-AE6D49D6C076}" dt="2024-08-22T13:20:04.008" v="3037" actId="478"/>
          <ac:spMkLst>
            <pc:docMk/>
            <pc:sldMk cId="2717583830" sldId="390"/>
            <ac:spMk id="6" creationId="{8B0294D7-69DB-6DFD-2DE4-42A3CC3BBFA8}"/>
          </ac:spMkLst>
        </pc:spChg>
        <pc:spChg chg="del">
          <ac:chgData name="Laura Dale" userId="da28e27f-037e-473b-a707-502daff0708e" providerId="ADAL" clId="{389194E9-1A55-4A88-A4CB-AE6D49D6C076}" dt="2024-08-22T13:20:18.351" v="3041" actId="478"/>
          <ac:spMkLst>
            <pc:docMk/>
            <pc:sldMk cId="2717583830" sldId="390"/>
            <ac:spMk id="7" creationId="{B832A1E6-9AC5-5327-8AA6-7CFBAF7DA191}"/>
          </ac:spMkLst>
        </pc:spChg>
        <pc:spChg chg="del">
          <ac:chgData name="Laura Dale" userId="da28e27f-037e-473b-a707-502daff0708e" providerId="ADAL" clId="{389194E9-1A55-4A88-A4CB-AE6D49D6C076}" dt="2024-08-22T13:20:43.439" v="3046" actId="478"/>
          <ac:spMkLst>
            <pc:docMk/>
            <pc:sldMk cId="2717583830" sldId="390"/>
            <ac:spMk id="8" creationId="{2E469465-ED7C-9F87-7C5E-13409CE65A77}"/>
          </ac:spMkLst>
        </pc:spChg>
        <pc:spChg chg="mod">
          <ac:chgData name="Laura Dale" userId="da28e27f-037e-473b-a707-502daff0708e" providerId="ADAL" clId="{389194E9-1A55-4A88-A4CB-AE6D49D6C076}" dt="2024-08-22T14:42:40.162" v="3428" actId="14100"/>
          <ac:spMkLst>
            <pc:docMk/>
            <pc:sldMk cId="2717583830" sldId="390"/>
            <ac:spMk id="9" creationId="{283D14BE-9BA3-8AD0-C9EE-96908FED94F3}"/>
          </ac:spMkLst>
        </pc:spChg>
        <pc:spChg chg="add del mod">
          <ac:chgData name="Laura Dale" userId="da28e27f-037e-473b-a707-502daff0708e" providerId="ADAL" clId="{389194E9-1A55-4A88-A4CB-AE6D49D6C076}" dt="2024-08-22T13:20:07.418" v="3038" actId="478"/>
          <ac:spMkLst>
            <pc:docMk/>
            <pc:sldMk cId="2717583830" sldId="390"/>
            <ac:spMk id="11" creationId="{CAE71895-8792-CAB6-3C4B-DB738EBC9DC2}"/>
          </ac:spMkLst>
        </pc:spChg>
        <pc:spChg chg="add del mod">
          <ac:chgData name="Laura Dale" userId="da28e27f-037e-473b-a707-502daff0708e" providerId="ADAL" clId="{389194E9-1A55-4A88-A4CB-AE6D49D6C076}" dt="2024-08-22T13:20:20.314" v="3042" actId="478"/>
          <ac:spMkLst>
            <pc:docMk/>
            <pc:sldMk cId="2717583830" sldId="390"/>
            <ac:spMk id="13" creationId="{C7EDAF26-0865-53E2-9F1B-F4ABF5125F75}"/>
          </ac:spMkLst>
        </pc:spChg>
        <pc:spChg chg="add del mod">
          <ac:chgData name="Laura Dale" userId="da28e27f-037e-473b-a707-502daff0708e" providerId="ADAL" clId="{389194E9-1A55-4A88-A4CB-AE6D49D6C076}" dt="2024-08-22T13:20:50.001" v="3047" actId="478"/>
          <ac:spMkLst>
            <pc:docMk/>
            <pc:sldMk cId="2717583830" sldId="390"/>
            <ac:spMk id="15" creationId="{423297D2-155D-0900-A53B-C480666E57C8}"/>
          </ac:spMkLst>
        </pc:spChg>
        <pc:spChg chg="add mod">
          <ac:chgData name="Laura Dale" userId="da28e27f-037e-473b-a707-502daff0708e" providerId="ADAL" clId="{389194E9-1A55-4A88-A4CB-AE6D49D6C076}" dt="2024-08-22T14:42:43.511" v="3429" actId="1076"/>
          <ac:spMkLst>
            <pc:docMk/>
            <pc:sldMk cId="2717583830" sldId="390"/>
            <ac:spMk id="16" creationId="{8B0294D7-69DB-6DFD-2DE4-42A3CC3BBFA8}"/>
          </ac:spMkLst>
        </pc:spChg>
      </pc:sldChg>
      <pc:sldChg chg="modSp del">
        <pc:chgData name="Laura Dale" userId="da28e27f-037e-473b-a707-502daff0708e" providerId="ADAL" clId="{389194E9-1A55-4A88-A4CB-AE6D49D6C076}" dt="2024-08-22T11:41:05.501" v="2332" actId="2696"/>
        <pc:sldMkLst>
          <pc:docMk/>
          <pc:sldMk cId="1848562787" sldId="393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848562787" sldId="393"/>
            <ac:spMk id="2" creationId="{F75BA81A-E8A8-695D-FCE0-F5774BC390A2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848562787" sldId="393"/>
            <ac:spMk id="3" creationId="{5B915D92-F32D-C5C6-31CF-0DF353605932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848562787" sldId="393"/>
            <ac:spMk id="4" creationId="{AF73B6BF-BBD4-8105-5797-27A00377C51B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848562787" sldId="393"/>
            <ac:spMk id="5" creationId="{134494CB-0EC2-523F-BC03-86FE2FB2B4A6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848562787" sldId="393"/>
            <ac:spMk id="6" creationId="{B7A2D8B0-07C9-752E-5A87-5286A1FC74F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848562787" sldId="393"/>
            <ac:spMk id="7" creationId="{9C70F9CA-03A4-2752-5320-140426BA0A16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848562787" sldId="393"/>
            <ac:spMk id="8" creationId="{EC15FB94-6919-30E7-3794-31CA721B78B8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848562787" sldId="393"/>
            <ac:spMk id="9" creationId="{A7F2E4F9-EC1D-7197-F077-A2757ABB04C9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848562787" sldId="393"/>
            <ac:spMk id="10" creationId="{8D9334D3-F472-80E9-6214-A8FC3A1F761B}"/>
          </ac:spMkLst>
        </pc:spChg>
      </pc:sldChg>
      <pc:sldChg chg="addSp delSp modSp del mod ord">
        <pc:chgData name="Laura Dale" userId="da28e27f-037e-473b-a707-502daff0708e" providerId="ADAL" clId="{389194E9-1A55-4A88-A4CB-AE6D49D6C076}" dt="2024-08-22T11:26:03.212" v="2130" actId="2696"/>
        <pc:sldMkLst>
          <pc:docMk/>
          <pc:sldMk cId="3363003781" sldId="394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63003781" sldId="394"/>
            <ac:spMk id="2" creationId="{8C9AF0C0-6E7E-C911-7E54-8A29DA11720E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63003781" sldId="394"/>
            <ac:spMk id="3" creationId="{2618F3F0-A4C7-D4A9-0715-4915AE51C642}"/>
          </ac:spMkLst>
        </pc:spChg>
        <pc:spChg chg="mod">
          <ac:chgData name="Laura Dale" userId="da28e27f-037e-473b-a707-502daff0708e" providerId="ADAL" clId="{389194E9-1A55-4A88-A4CB-AE6D49D6C076}" dt="2024-08-22T11:06:40.438" v="1796"/>
          <ac:spMkLst>
            <pc:docMk/>
            <pc:sldMk cId="3363003781" sldId="394"/>
            <ac:spMk id="4" creationId="{B31544CC-A3FE-43C2-8560-BBD59E4DEB7D}"/>
          </ac:spMkLst>
        </pc:spChg>
        <pc:spChg chg="mod">
          <ac:chgData name="Laura Dale" userId="da28e27f-037e-473b-a707-502daff0708e" providerId="ADAL" clId="{389194E9-1A55-4A88-A4CB-AE6D49D6C076}" dt="2024-08-22T11:17:31.646" v="2017" actId="948"/>
          <ac:spMkLst>
            <pc:docMk/>
            <pc:sldMk cId="3363003781" sldId="394"/>
            <ac:spMk id="5" creationId="{6D1FA89A-5A9E-363A-0C32-E7187DB9D4CD}"/>
          </ac:spMkLst>
        </pc:spChg>
        <pc:spChg chg="del mod">
          <ac:chgData name="Laura Dale" userId="da28e27f-037e-473b-a707-502daff0708e" providerId="ADAL" clId="{389194E9-1A55-4A88-A4CB-AE6D49D6C076}" dt="2024-08-22T11:05:59.754" v="1789" actId="478"/>
          <ac:spMkLst>
            <pc:docMk/>
            <pc:sldMk cId="3363003781" sldId="394"/>
            <ac:spMk id="6" creationId="{B4502F32-28AB-A407-6C86-8D58283593D2}"/>
          </ac:spMkLst>
        </pc:spChg>
        <pc:spChg chg="mod">
          <ac:chgData name="Laura Dale" userId="da28e27f-037e-473b-a707-502daff0708e" providerId="ADAL" clId="{389194E9-1A55-4A88-A4CB-AE6D49D6C076}" dt="2024-08-22T11:17:42.046" v="2018" actId="1076"/>
          <ac:spMkLst>
            <pc:docMk/>
            <pc:sldMk cId="3363003781" sldId="394"/>
            <ac:spMk id="7" creationId="{8555DF10-4A02-6E13-17E8-D9615DF0BAB1}"/>
          </ac:spMkLst>
        </pc:spChg>
        <pc:spChg chg="add mod">
          <ac:chgData name="Laura Dale" userId="da28e27f-037e-473b-a707-502daff0708e" providerId="ADAL" clId="{389194E9-1A55-4A88-A4CB-AE6D49D6C076}" dt="2024-08-22T11:14:33.710" v="1912" actId="164"/>
          <ac:spMkLst>
            <pc:docMk/>
            <pc:sldMk cId="3363003781" sldId="394"/>
            <ac:spMk id="12" creationId="{21E313AE-44C1-09F3-BE52-78FC0CF5CE1E}"/>
          </ac:spMkLst>
        </pc:spChg>
        <pc:grpChg chg="add del mod ord">
          <ac:chgData name="Laura Dale" userId="da28e27f-037e-473b-a707-502daff0708e" providerId="ADAL" clId="{389194E9-1A55-4A88-A4CB-AE6D49D6C076}" dt="2024-08-22T11:11:16.152" v="1884" actId="165"/>
          <ac:grpSpMkLst>
            <pc:docMk/>
            <pc:sldMk cId="3363003781" sldId="394"/>
            <ac:grpSpMk id="10" creationId="{B95A8138-81C8-88C3-7F9E-488AD3119551}"/>
          </ac:grpSpMkLst>
        </pc:grpChg>
        <pc:grpChg chg="add mod">
          <ac:chgData name="Laura Dale" userId="da28e27f-037e-473b-a707-502daff0708e" providerId="ADAL" clId="{389194E9-1A55-4A88-A4CB-AE6D49D6C076}" dt="2024-08-22T11:14:33.710" v="1912" actId="164"/>
          <ac:grpSpMkLst>
            <pc:docMk/>
            <pc:sldMk cId="3363003781" sldId="394"/>
            <ac:grpSpMk id="11" creationId="{CB9B1A11-7BA2-F81B-B3B8-9D7619F61023}"/>
          </ac:grpSpMkLst>
        </pc:grpChg>
        <pc:grpChg chg="add mod">
          <ac:chgData name="Laura Dale" userId="da28e27f-037e-473b-a707-502daff0708e" providerId="ADAL" clId="{389194E9-1A55-4A88-A4CB-AE6D49D6C076}" dt="2024-08-22T11:14:48.070" v="1914" actId="1076"/>
          <ac:grpSpMkLst>
            <pc:docMk/>
            <pc:sldMk cId="3363003781" sldId="394"/>
            <ac:grpSpMk id="13" creationId="{7808209A-07E1-8614-4A3E-8188BAF7E97E}"/>
          </ac:grpSpMkLst>
        </pc:grpChg>
        <pc:picChg chg="add mod topLvl">
          <ac:chgData name="Laura Dale" userId="da28e27f-037e-473b-a707-502daff0708e" providerId="ADAL" clId="{389194E9-1A55-4A88-A4CB-AE6D49D6C076}" dt="2024-08-22T11:13:54.684" v="1906" actId="164"/>
          <ac:picMkLst>
            <pc:docMk/>
            <pc:sldMk cId="3363003781" sldId="394"/>
            <ac:picMk id="8" creationId="{8BE4862C-C4E6-0843-3523-1CCAC0C26A9D}"/>
          </ac:picMkLst>
        </pc:picChg>
        <pc:picChg chg="add mod ord topLvl">
          <ac:chgData name="Laura Dale" userId="da28e27f-037e-473b-a707-502daff0708e" providerId="ADAL" clId="{389194E9-1A55-4A88-A4CB-AE6D49D6C076}" dt="2024-08-22T11:13:54.684" v="1906" actId="164"/>
          <ac:picMkLst>
            <pc:docMk/>
            <pc:sldMk cId="3363003781" sldId="394"/>
            <ac:picMk id="9" creationId="{55C3D13C-B4C5-17A6-15EA-3668E9AD6819}"/>
          </ac:picMkLst>
        </pc:picChg>
      </pc:sldChg>
      <pc:sldChg chg="del">
        <pc:chgData name="Laura Dale" userId="da28e27f-037e-473b-a707-502daff0708e" providerId="ADAL" clId="{389194E9-1A55-4A88-A4CB-AE6D49D6C076}" dt="2024-08-09T09:52:04.323" v="22" actId="2696"/>
        <pc:sldMkLst>
          <pc:docMk/>
          <pc:sldMk cId="1093449024" sldId="395"/>
        </pc:sldMkLst>
      </pc:sldChg>
      <pc:sldChg chg="modSp del">
        <pc:chgData name="Laura Dale" userId="da28e27f-037e-473b-a707-502daff0708e" providerId="ADAL" clId="{389194E9-1A55-4A88-A4CB-AE6D49D6C076}" dt="2024-08-22T10:57:10.774" v="1707" actId="2696"/>
        <pc:sldMkLst>
          <pc:docMk/>
          <pc:sldMk cId="3721912490" sldId="396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721912490" sldId="396"/>
            <ac:spMk id="2" creationId="{DCF0B4CB-6285-F8A3-C37C-C477049F126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721912490" sldId="396"/>
            <ac:spMk id="3" creationId="{8ED1F513-0A0C-EDEC-A8BB-B55BFD449063}"/>
          </ac:spMkLst>
        </pc:spChg>
      </pc:sldChg>
      <pc:sldChg chg="modSp del">
        <pc:chgData name="Laura Dale" userId="da28e27f-037e-473b-a707-502daff0708e" providerId="ADAL" clId="{389194E9-1A55-4A88-A4CB-AE6D49D6C076}" dt="2024-08-22T11:26:51.346" v="2138" actId="2696"/>
        <pc:sldMkLst>
          <pc:docMk/>
          <pc:sldMk cId="843740641" sldId="397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2" creationId="{1D368AC1-C78D-4E42-DE3F-F6CED6622A26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3" creationId="{C3DA8DE0-8026-3080-EF17-25F6E7B43439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4" creationId="{51B03CA5-B7CF-B3D0-B22B-D6F0B24A143F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5" creationId="{F8742FD3-40EB-C3B7-948A-18A0C323A46C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6" creationId="{ECF6EB1D-3705-F201-DEDC-7F00EAF92567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7" creationId="{3795DE78-84C5-236D-C442-FCDF0C073A0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8" creationId="{D0A6BE26-3879-04FC-7D3F-E45D53159B92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9" creationId="{0941D1CA-C32C-FCB2-0FF2-F6BAEB8147F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10" creationId="{CA59634B-17E2-E8F3-F7F9-21D2449617E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11" creationId="{048F2105-3C6B-0376-BE99-BAE23D7C290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43740641" sldId="397"/>
            <ac:spMk id="12" creationId="{E04FC9F3-FBC4-714C-CFAF-41B9131B8E87}"/>
          </ac:spMkLst>
        </pc:spChg>
      </pc:sldChg>
      <pc:sldChg chg="addSp delSp modSp del mod ord">
        <pc:chgData name="Laura Dale" userId="da28e27f-037e-473b-a707-502daff0708e" providerId="ADAL" clId="{389194E9-1A55-4A88-A4CB-AE6D49D6C076}" dt="2024-08-22T11:17:57.714" v="2019" actId="2696"/>
        <pc:sldMkLst>
          <pc:docMk/>
          <pc:sldMk cId="897471413" sldId="399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97471413" sldId="399"/>
            <ac:spMk id="2" creationId="{708EDCEC-3E86-6305-450A-6565E06C242C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897471413" sldId="399"/>
            <ac:spMk id="3" creationId="{0C6DFBC8-3F05-4D2D-1492-AB3DE92F4685}"/>
          </ac:spMkLst>
        </pc:spChg>
        <pc:spChg chg="mod">
          <ac:chgData name="Laura Dale" userId="da28e27f-037e-473b-a707-502daff0708e" providerId="ADAL" clId="{389194E9-1A55-4A88-A4CB-AE6D49D6C076}" dt="2024-08-22T11:04:52.360" v="1751"/>
          <ac:spMkLst>
            <pc:docMk/>
            <pc:sldMk cId="897471413" sldId="399"/>
            <ac:spMk id="9" creationId="{8E58BA5B-010C-39E3-8F5F-7670F63D1CFF}"/>
          </ac:spMkLst>
        </pc:spChg>
        <pc:spChg chg="del mod">
          <ac:chgData name="Laura Dale" userId="da28e27f-037e-473b-a707-502daff0708e" providerId="ADAL" clId="{389194E9-1A55-4A88-A4CB-AE6D49D6C076}" dt="2024-08-22T11:09:37.689" v="1873" actId="478"/>
          <ac:spMkLst>
            <pc:docMk/>
            <pc:sldMk cId="897471413" sldId="399"/>
            <ac:spMk id="10" creationId="{10504A57-5AEE-1025-0D1D-C2D7C0A355A3}"/>
          </ac:spMkLst>
        </pc:spChg>
        <pc:spChg chg="mod">
          <ac:chgData name="Laura Dale" userId="da28e27f-037e-473b-a707-502daff0708e" providerId="ADAL" clId="{389194E9-1A55-4A88-A4CB-AE6D49D6C076}" dt="2024-08-22T11:09:49.433" v="1876" actId="27636"/>
          <ac:spMkLst>
            <pc:docMk/>
            <pc:sldMk cId="897471413" sldId="399"/>
            <ac:spMk id="11" creationId="{FFD8FFD2-40D7-7D8D-C5A6-105621DCF0B6}"/>
          </ac:spMkLst>
        </pc:spChg>
        <pc:spChg chg="del mod">
          <ac:chgData name="Laura Dale" userId="da28e27f-037e-473b-a707-502daff0708e" providerId="ADAL" clId="{389194E9-1A55-4A88-A4CB-AE6D49D6C076}" dt="2024-08-22T11:09:27.287" v="1870" actId="478"/>
          <ac:spMkLst>
            <pc:docMk/>
            <pc:sldMk cId="897471413" sldId="399"/>
            <ac:spMk id="12" creationId="{28EE327F-AE34-8EFC-CBC2-60FAFED65E2C}"/>
          </ac:spMkLst>
        </pc:spChg>
        <pc:spChg chg="del mod">
          <ac:chgData name="Laura Dale" userId="da28e27f-037e-473b-a707-502daff0708e" providerId="ADAL" clId="{389194E9-1A55-4A88-A4CB-AE6D49D6C076}" dt="2024-08-22T11:03:44.234" v="1737" actId="931"/>
          <ac:spMkLst>
            <pc:docMk/>
            <pc:sldMk cId="897471413" sldId="399"/>
            <ac:spMk id="13" creationId="{CE7C8AA0-1520-4871-7C21-01D41F177F88}"/>
          </ac:spMkLst>
        </pc:spChg>
        <pc:spChg chg="add del">
          <ac:chgData name="Laura Dale" userId="da28e27f-037e-473b-a707-502daff0708e" providerId="ADAL" clId="{389194E9-1A55-4A88-A4CB-AE6D49D6C076}" dt="2024-08-22T11:05:22.811" v="1785" actId="478"/>
          <ac:spMkLst>
            <pc:docMk/>
            <pc:sldMk cId="897471413" sldId="399"/>
            <ac:spMk id="19" creationId="{B4DE2D74-E8B6-F764-2023-275D2C42EE3A}"/>
          </ac:spMkLst>
        </pc:spChg>
        <pc:spChg chg="add del mod">
          <ac:chgData name="Laura Dale" userId="da28e27f-037e-473b-a707-502daff0708e" providerId="ADAL" clId="{389194E9-1A55-4A88-A4CB-AE6D49D6C076}" dt="2024-08-22T11:09:29.637" v="1871" actId="478"/>
          <ac:spMkLst>
            <pc:docMk/>
            <pc:sldMk cId="897471413" sldId="399"/>
            <ac:spMk id="21" creationId="{60EE8DD0-A5E7-7DDE-088F-78673318D136}"/>
          </ac:spMkLst>
        </pc:spChg>
        <pc:grpChg chg="add del mod">
          <ac:chgData name="Laura Dale" userId="da28e27f-037e-473b-a707-502daff0708e" providerId="ADAL" clId="{389194E9-1A55-4A88-A4CB-AE6D49D6C076}" dt="2024-08-22T11:02:45.670" v="1723" actId="21"/>
          <ac:grpSpMkLst>
            <pc:docMk/>
            <pc:sldMk cId="897471413" sldId="399"/>
            <ac:grpSpMk id="6" creationId="{B38C7D06-1F7A-877B-8C8C-8B0071BBA8DB}"/>
          </ac:grpSpMkLst>
        </pc:grpChg>
        <pc:grpChg chg="add del mod">
          <ac:chgData name="Laura Dale" userId="da28e27f-037e-473b-a707-502daff0708e" providerId="ADAL" clId="{389194E9-1A55-4A88-A4CB-AE6D49D6C076}" dt="2024-08-22T11:03:30.872" v="1733" actId="165"/>
          <ac:grpSpMkLst>
            <pc:docMk/>
            <pc:sldMk cId="897471413" sldId="399"/>
            <ac:grpSpMk id="7" creationId="{B38C7D06-1F7A-877B-8C8C-8B0071BBA8DB}"/>
          </ac:grpSpMkLst>
        </pc:grpChg>
        <pc:grpChg chg="add del mod">
          <ac:chgData name="Laura Dale" userId="da28e27f-037e-473b-a707-502daff0708e" providerId="ADAL" clId="{389194E9-1A55-4A88-A4CB-AE6D49D6C076}" dt="2024-08-22T11:04:14.716" v="1742" actId="478"/>
          <ac:grpSpMkLst>
            <pc:docMk/>
            <pc:sldMk cId="897471413" sldId="399"/>
            <ac:grpSpMk id="15" creationId="{C9F8F9A9-5E5C-458D-0853-A72CA59E67D4}"/>
          </ac:grpSpMkLst>
        </pc:grpChg>
        <pc:picChg chg="add mod">
          <ac:chgData name="Laura Dale" userId="da28e27f-037e-473b-a707-502daff0708e" providerId="ADAL" clId="{389194E9-1A55-4A88-A4CB-AE6D49D6C076}" dt="2024-08-22T11:02:43.803" v="1722" actId="164"/>
          <ac:picMkLst>
            <pc:docMk/>
            <pc:sldMk cId="897471413" sldId="399"/>
            <ac:picMk id="4" creationId="{EC495FDD-9F53-33CA-3519-770A43FC5A37}"/>
          </ac:picMkLst>
        </pc:picChg>
        <pc:picChg chg="add mod">
          <ac:chgData name="Laura Dale" userId="da28e27f-037e-473b-a707-502daff0708e" providerId="ADAL" clId="{389194E9-1A55-4A88-A4CB-AE6D49D6C076}" dt="2024-08-22T11:02:43.803" v="1722" actId="164"/>
          <ac:picMkLst>
            <pc:docMk/>
            <pc:sldMk cId="897471413" sldId="399"/>
            <ac:picMk id="5" creationId="{89B3F24B-A65F-9CA2-A4CB-94D4F9A006F7}"/>
          </ac:picMkLst>
        </pc:picChg>
        <pc:picChg chg="add del mod topLvl">
          <ac:chgData name="Laura Dale" userId="da28e27f-037e-473b-a707-502daff0708e" providerId="ADAL" clId="{389194E9-1A55-4A88-A4CB-AE6D49D6C076}" dt="2024-08-22T11:03:34.702" v="1734" actId="164"/>
          <ac:picMkLst>
            <pc:docMk/>
            <pc:sldMk cId="897471413" sldId="399"/>
            <ac:picMk id="8" creationId="{EC495FDD-9F53-33CA-3519-770A43FC5A37}"/>
          </ac:picMkLst>
        </pc:picChg>
        <pc:picChg chg="mod topLvl">
          <ac:chgData name="Laura Dale" userId="da28e27f-037e-473b-a707-502daff0708e" providerId="ADAL" clId="{389194E9-1A55-4A88-A4CB-AE6D49D6C076}" dt="2024-08-22T11:03:34.702" v="1734" actId="164"/>
          <ac:picMkLst>
            <pc:docMk/>
            <pc:sldMk cId="897471413" sldId="399"/>
            <ac:picMk id="14" creationId="{89B3F24B-A65F-9CA2-A4CB-94D4F9A006F7}"/>
          </ac:picMkLst>
        </pc:picChg>
        <pc:picChg chg="add mod modCrop">
          <ac:chgData name="Laura Dale" userId="da28e27f-037e-473b-a707-502daff0708e" providerId="ADAL" clId="{389194E9-1A55-4A88-A4CB-AE6D49D6C076}" dt="2024-08-22T11:09:33.311" v="1872" actId="14100"/>
          <ac:picMkLst>
            <pc:docMk/>
            <pc:sldMk cId="897471413" sldId="399"/>
            <ac:picMk id="17" creationId="{DEE5B0EC-6941-6C98-79B0-349A4936C725}"/>
          </ac:picMkLst>
        </pc:picChg>
      </pc:sldChg>
      <pc:sldChg chg="addSp delSp modSp mod ord modNotesTx">
        <pc:chgData name="Laura Dale" userId="da28e27f-037e-473b-a707-502daff0708e" providerId="ADAL" clId="{389194E9-1A55-4A88-A4CB-AE6D49D6C076}" dt="2024-08-22T14:15:22.101" v="3318" actId="20577"/>
        <pc:sldMkLst>
          <pc:docMk/>
          <pc:sldMk cId="1532430894" sldId="400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532430894" sldId="400"/>
            <ac:spMk id="2" creationId="{EEF6CF16-7596-BEC6-2D89-7652DBF50B2A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532430894" sldId="400"/>
            <ac:spMk id="3" creationId="{E700CC9A-BC68-BA82-DAA7-43117C46DAD6}"/>
          </ac:spMkLst>
        </pc:spChg>
        <pc:spChg chg="mod">
          <ac:chgData name="Laura Dale" userId="da28e27f-037e-473b-a707-502daff0708e" providerId="ADAL" clId="{389194E9-1A55-4A88-A4CB-AE6D49D6C076}" dt="2024-08-22T11:42:57.512" v="2344" actId="403"/>
          <ac:spMkLst>
            <pc:docMk/>
            <pc:sldMk cId="1532430894" sldId="400"/>
            <ac:spMk id="9" creationId="{EFD5EBAB-5C96-7B2A-4C05-9D971EAC6D56}"/>
          </ac:spMkLst>
        </pc:spChg>
        <pc:spChg chg="mod">
          <ac:chgData name="Laura Dale" userId="da28e27f-037e-473b-a707-502daff0708e" providerId="ADAL" clId="{389194E9-1A55-4A88-A4CB-AE6D49D6C076}" dt="2024-08-22T11:55:16.899" v="2394" actId="14100"/>
          <ac:spMkLst>
            <pc:docMk/>
            <pc:sldMk cId="1532430894" sldId="400"/>
            <ac:spMk id="10" creationId="{AC8DBD0F-073D-7120-2229-33659B3C7031}"/>
          </ac:spMkLst>
        </pc:spChg>
        <pc:spChg chg="mod">
          <ac:chgData name="Laura Dale" userId="da28e27f-037e-473b-a707-502daff0708e" providerId="ADAL" clId="{389194E9-1A55-4A88-A4CB-AE6D49D6C076}" dt="2024-08-22T11:54:30.621" v="2386" actId="14100"/>
          <ac:spMkLst>
            <pc:docMk/>
            <pc:sldMk cId="1532430894" sldId="400"/>
            <ac:spMk id="11" creationId="{6AADEF0B-FDD8-B17C-2220-065D96889FE3}"/>
          </ac:spMkLst>
        </pc:spChg>
        <pc:spChg chg="del mod">
          <ac:chgData name="Laura Dale" userId="da28e27f-037e-473b-a707-502daff0708e" providerId="ADAL" clId="{389194E9-1A55-4A88-A4CB-AE6D49D6C076}" dt="2024-08-22T11:18:17.942" v="2021" actId="478"/>
          <ac:spMkLst>
            <pc:docMk/>
            <pc:sldMk cId="1532430894" sldId="400"/>
            <ac:spMk id="12" creationId="{7D400FB4-3CED-EFE1-6120-D0FED736DEBF}"/>
          </ac:spMkLst>
        </pc:spChg>
        <pc:spChg chg="add del mod">
          <ac:chgData name="Laura Dale" userId="da28e27f-037e-473b-a707-502daff0708e" providerId="ADAL" clId="{389194E9-1A55-4A88-A4CB-AE6D49D6C076}" dt="2024-08-22T11:11:47.581" v="1890" actId="931"/>
          <ac:spMkLst>
            <pc:docMk/>
            <pc:sldMk cId="1532430894" sldId="400"/>
            <ac:spMk id="13" creationId="{75D7B7A0-98BB-DAC0-6D79-3A841628409B}"/>
          </ac:spMkLst>
        </pc:spChg>
        <pc:spChg chg="add del mod">
          <ac:chgData name="Laura Dale" userId="da28e27f-037e-473b-a707-502daff0708e" providerId="ADAL" clId="{389194E9-1A55-4A88-A4CB-AE6D49D6C076}" dt="2024-08-22T11:15:04.532" v="1916" actId="931"/>
          <ac:spMkLst>
            <pc:docMk/>
            <pc:sldMk cId="1532430894" sldId="400"/>
            <ac:spMk id="16" creationId="{BD340451-9D2C-1FDF-19C7-C092D8D96514}"/>
          </ac:spMkLst>
        </pc:spChg>
        <pc:picChg chg="add mod modCrop">
          <ac:chgData name="Laura Dale" userId="da28e27f-037e-473b-a707-502daff0708e" providerId="ADAL" clId="{389194E9-1A55-4A88-A4CB-AE6D49D6C076}" dt="2024-08-22T11:10:48.811" v="1883" actId="931"/>
          <ac:picMkLst>
            <pc:docMk/>
            <pc:sldMk cId="1532430894" sldId="400"/>
            <ac:picMk id="5" creationId="{DC704EA8-028B-EE07-96C0-65B19031C698}"/>
          </ac:picMkLst>
        </pc:picChg>
        <pc:picChg chg="add mod">
          <ac:chgData name="Laura Dale" userId="da28e27f-037e-473b-a707-502daff0708e" providerId="ADAL" clId="{389194E9-1A55-4A88-A4CB-AE6D49D6C076}" dt="2024-08-22T11:11:43.084" v="1889" actId="931"/>
          <ac:picMkLst>
            <pc:docMk/>
            <pc:sldMk cId="1532430894" sldId="400"/>
            <ac:picMk id="7" creationId="{D26082E3-1775-32B4-7B86-1D017E623005}"/>
          </ac:picMkLst>
        </pc:picChg>
        <pc:picChg chg="add del mod modCrop">
          <ac:chgData name="Laura Dale" userId="da28e27f-037e-473b-a707-502daff0708e" providerId="ADAL" clId="{389194E9-1A55-4A88-A4CB-AE6D49D6C076}" dt="2024-08-22T11:15:00.731" v="1915" actId="478"/>
          <ac:picMkLst>
            <pc:docMk/>
            <pc:sldMk cId="1532430894" sldId="400"/>
            <ac:picMk id="14" creationId="{29D64CF4-85AC-55D1-52FA-DF70C110B7EE}"/>
          </ac:picMkLst>
        </pc:picChg>
        <pc:picChg chg="add mod modCrop">
          <ac:chgData name="Laura Dale" userId="da28e27f-037e-473b-a707-502daff0708e" providerId="ADAL" clId="{389194E9-1A55-4A88-A4CB-AE6D49D6C076}" dt="2024-08-22T11:54:24.382" v="2383" actId="1076"/>
          <ac:picMkLst>
            <pc:docMk/>
            <pc:sldMk cId="1532430894" sldId="400"/>
            <ac:picMk id="18" creationId="{637DBA44-CAA7-8AE6-78BC-89E0C6E492F0}"/>
          </ac:picMkLst>
        </pc:picChg>
      </pc:sldChg>
      <pc:sldChg chg="modSp del ord">
        <pc:chgData name="Laura Dale" userId="da28e27f-037e-473b-a707-502daff0708e" providerId="ADAL" clId="{389194E9-1A55-4A88-A4CB-AE6D49D6C076}" dt="2024-08-22T11:36:35.475" v="2301" actId="2696"/>
        <pc:sldMkLst>
          <pc:docMk/>
          <pc:sldMk cId="1428509083" sldId="401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428509083" sldId="401"/>
            <ac:spMk id="2" creationId="{50420235-FC58-478C-3C86-32F921D25CEF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428509083" sldId="401"/>
            <ac:spMk id="3" creationId="{5E0E4502-59CA-ECB8-D41E-813B9E2418F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428509083" sldId="401"/>
            <ac:spMk id="11" creationId="{6FEB8DE6-969F-32A7-A728-A050E13EFA99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428509083" sldId="401"/>
            <ac:spMk id="12" creationId="{043937D6-C962-7DAF-8A0D-DBF6510BA162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428509083" sldId="401"/>
            <ac:spMk id="13" creationId="{A1C834DC-919B-2973-CD60-2939EAC4F57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428509083" sldId="401"/>
            <ac:spMk id="14" creationId="{FC4DF1A4-C717-6139-F43E-FDE25906CCA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428509083" sldId="401"/>
            <ac:spMk id="15" creationId="{9C17028C-AF38-C40B-CD1B-0453207481AC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428509083" sldId="401"/>
            <ac:spMk id="16" creationId="{EBB42E16-9073-C50C-6114-92C419F637AB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428509083" sldId="401"/>
            <ac:spMk id="17" creationId="{28716622-A1C9-149E-1D6D-42D8F690479D}"/>
          </ac:spMkLst>
        </pc:spChg>
      </pc:sldChg>
      <pc:sldChg chg="modSp del">
        <pc:chgData name="Laura Dale" userId="da28e27f-037e-473b-a707-502daff0708e" providerId="ADAL" clId="{389194E9-1A55-4A88-A4CB-AE6D49D6C076}" dt="2024-08-22T11:26:48.926" v="2137" actId="2696"/>
        <pc:sldMkLst>
          <pc:docMk/>
          <pc:sldMk cId="3339879561" sldId="402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39879561" sldId="402"/>
            <ac:spMk id="2" creationId="{F6740306-998A-4571-2301-39F6C3DE8421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39879561" sldId="402"/>
            <ac:spMk id="3" creationId="{E231A64C-386E-1F4B-E01C-FAA41C3A146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39879561" sldId="402"/>
            <ac:spMk id="11" creationId="{5EEF3B16-C24A-515A-478E-0B363DC53C1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39879561" sldId="402"/>
            <ac:spMk id="12" creationId="{16D3C84D-70EA-FBFE-3C57-8883FF403D67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39879561" sldId="402"/>
            <ac:spMk id="13" creationId="{9031CB7E-7684-28CE-3FCC-E25E14CFD8E8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39879561" sldId="402"/>
            <ac:spMk id="14" creationId="{11F8BA60-2915-4648-6253-B45A4EF58F9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39879561" sldId="402"/>
            <ac:spMk id="15" creationId="{820F85B5-437C-6A63-EFDC-0DDAD93DC241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39879561" sldId="402"/>
            <ac:spMk id="16" creationId="{C1CB28BE-1929-0069-E9C6-11868644C66B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39879561" sldId="402"/>
            <ac:spMk id="17" creationId="{7886CEE5-1813-EF57-8D5D-101EFEDAFAF1}"/>
          </ac:spMkLst>
        </pc:spChg>
      </pc:sldChg>
      <pc:sldChg chg="modSp del">
        <pc:chgData name="Laura Dale" userId="da28e27f-037e-473b-a707-502daff0708e" providerId="ADAL" clId="{389194E9-1A55-4A88-A4CB-AE6D49D6C076}" dt="2024-08-22T11:26:55.357" v="2139" actId="2696"/>
        <pc:sldMkLst>
          <pc:docMk/>
          <pc:sldMk cId="545228232" sldId="403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545228232" sldId="403"/>
            <ac:spMk id="2" creationId="{274ACB1F-E0A9-CA33-3941-EE5CE31503AA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545228232" sldId="403"/>
            <ac:spMk id="3" creationId="{F389B8C2-1F90-D02C-B31D-DF3B0E55CEC7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545228232" sldId="403"/>
            <ac:spMk id="4" creationId="{B8046A0F-6CF0-C64E-6DD8-1BA2489ABEAA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545228232" sldId="403"/>
            <ac:spMk id="5" creationId="{B8FFD8F8-FB98-EEB2-BED2-94B24CE26BF7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545228232" sldId="403"/>
            <ac:spMk id="6" creationId="{854971F0-48BB-CEB9-1C3E-8FD69A61908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545228232" sldId="403"/>
            <ac:spMk id="7" creationId="{00292A7A-7D52-6FE5-282B-683368B1AA3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545228232" sldId="403"/>
            <ac:spMk id="8" creationId="{F9224AD1-74DF-57FA-7E83-C8ECCA610016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545228232" sldId="403"/>
            <ac:spMk id="9" creationId="{D5B2FBA8-EBA1-F70D-2ED1-5324E9E1A72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545228232" sldId="403"/>
            <ac:spMk id="10" creationId="{A8E0E08F-2C1C-A79B-BDAD-483B10776FD1}"/>
          </ac:spMkLst>
        </pc:spChg>
      </pc:sldChg>
      <pc:sldChg chg="addSp delSp modSp mod modNotesTx">
        <pc:chgData name="Laura Dale" userId="da28e27f-037e-473b-a707-502daff0708e" providerId="ADAL" clId="{389194E9-1A55-4A88-A4CB-AE6D49D6C076}" dt="2024-08-22T14:06:39.933" v="3077" actId="20577"/>
        <pc:sldMkLst>
          <pc:docMk/>
          <pc:sldMk cId="2277173123" sldId="405"/>
        </pc:sldMkLst>
        <pc:spChg chg="add del">
          <ac:chgData name="Laura Dale" userId="da28e27f-037e-473b-a707-502daff0708e" providerId="ADAL" clId="{389194E9-1A55-4A88-A4CB-AE6D49D6C076}" dt="2024-08-07T09:56:07.486" v="5" actId="931"/>
          <ac:spMkLst>
            <pc:docMk/>
            <pc:sldMk cId="2277173123" sldId="405"/>
            <ac:spMk id="3" creationId="{403EB882-554A-1F15-9AD2-A2E2B299606D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277173123" sldId="405"/>
            <ac:spMk id="9" creationId="{91822C83-B202-BC3E-0045-5A27BF284A4A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277173123" sldId="405"/>
            <ac:spMk id="10" creationId="{45714185-E7C9-C0B8-28C3-7AD15EDA1224}"/>
          </ac:spMkLst>
        </pc:spChg>
        <pc:picChg chg="add mod">
          <ac:chgData name="Laura Dale" userId="da28e27f-037e-473b-a707-502daff0708e" providerId="ADAL" clId="{389194E9-1A55-4A88-A4CB-AE6D49D6C076}" dt="2024-08-07T09:55:54.605" v="4" actId="931"/>
          <ac:picMkLst>
            <pc:docMk/>
            <pc:sldMk cId="2277173123" sldId="405"/>
            <ac:picMk id="7" creationId="{02C53143-5B66-3A48-5EC2-5804F77BAC8A}"/>
          </ac:picMkLst>
        </pc:picChg>
        <pc:picChg chg="add mod">
          <ac:chgData name="Laura Dale" userId="da28e27f-037e-473b-a707-502daff0708e" providerId="ADAL" clId="{389194E9-1A55-4A88-A4CB-AE6D49D6C076}" dt="2024-08-19T10:40:53.262" v="261"/>
          <ac:picMkLst>
            <pc:docMk/>
            <pc:sldMk cId="2277173123" sldId="405"/>
            <ac:picMk id="11" creationId="{02069079-6218-4F0F-3527-33A8CA2B6FED}"/>
          </ac:picMkLst>
        </pc:picChg>
        <pc:picChg chg="mod">
          <ac:chgData name="Laura Dale" userId="da28e27f-037e-473b-a707-502daff0708e" providerId="ADAL" clId="{389194E9-1A55-4A88-A4CB-AE6D49D6C076}" dt="2024-08-19T10:40:53.262" v="261"/>
          <ac:picMkLst>
            <pc:docMk/>
            <pc:sldMk cId="2277173123" sldId="405"/>
            <ac:picMk id="12" creationId="{1F6609F9-5BC1-809A-82CD-3CEBC31A006E}"/>
          </ac:picMkLst>
        </pc:picChg>
      </pc:sldChg>
      <pc:sldChg chg="modSp mod ord modNotesTx">
        <pc:chgData name="Laura Dale" userId="da28e27f-037e-473b-a707-502daff0708e" providerId="ADAL" clId="{389194E9-1A55-4A88-A4CB-AE6D49D6C076}" dt="2024-08-22T14:09:33.981" v="3116" actId="20577"/>
        <pc:sldMkLst>
          <pc:docMk/>
          <pc:sldMk cId="808868534" sldId="406"/>
        </pc:sldMkLst>
        <pc:spChg chg="mod">
          <ac:chgData name="Laura Dale" userId="da28e27f-037e-473b-a707-502daff0708e" providerId="ADAL" clId="{389194E9-1A55-4A88-A4CB-AE6D49D6C076}" dt="2024-08-22T12:20:38.711" v="2696" actId="207"/>
          <ac:spMkLst>
            <pc:docMk/>
            <pc:sldMk cId="808868534" sldId="406"/>
            <ac:spMk id="2" creationId="{893ABD30-D4A3-5ADF-F668-0333DD00767D}"/>
          </ac:spMkLst>
        </pc:spChg>
        <pc:spChg chg="mod">
          <ac:chgData name="Laura Dale" userId="da28e27f-037e-473b-a707-502daff0708e" providerId="ADAL" clId="{389194E9-1A55-4A88-A4CB-AE6D49D6C076}" dt="2024-08-22T12:20:41.908" v="2703" actId="207"/>
          <ac:spMkLst>
            <pc:docMk/>
            <pc:sldMk cId="808868534" sldId="406"/>
            <ac:spMk id="3" creationId="{D533CC5B-4BD1-8592-2640-A34AD430BB90}"/>
          </ac:spMkLst>
        </pc:spChg>
      </pc:sldChg>
      <pc:sldChg chg="modSp mod modNotesTx">
        <pc:chgData name="Laura Dale" userId="da28e27f-037e-473b-a707-502daff0708e" providerId="ADAL" clId="{389194E9-1A55-4A88-A4CB-AE6D49D6C076}" dt="2024-08-22T14:10:04.926" v="3137" actId="20577"/>
        <pc:sldMkLst>
          <pc:docMk/>
          <pc:sldMk cId="2862676731" sldId="407"/>
        </pc:sldMkLst>
        <pc:spChg chg="mod">
          <ac:chgData name="Laura Dale" userId="da28e27f-037e-473b-a707-502daff0708e" providerId="ADAL" clId="{389194E9-1A55-4A88-A4CB-AE6D49D6C076}" dt="2024-08-22T12:20:39.230" v="2697" actId="207"/>
          <ac:spMkLst>
            <pc:docMk/>
            <pc:sldMk cId="2862676731" sldId="407"/>
            <ac:spMk id="2" creationId="{893ABD30-D4A3-5ADF-F668-0333DD00767D}"/>
          </ac:spMkLst>
        </pc:spChg>
        <pc:spChg chg="mod">
          <ac:chgData name="Laura Dale" userId="da28e27f-037e-473b-a707-502daff0708e" providerId="ADAL" clId="{389194E9-1A55-4A88-A4CB-AE6D49D6C076}" dt="2024-08-22T12:20:41.491" v="2702" actId="207"/>
          <ac:spMkLst>
            <pc:docMk/>
            <pc:sldMk cId="2862676731" sldId="407"/>
            <ac:spMk id="3" creationId="{D533CC5B-4BD1-8592-2640-A34AD430BB90}"/>
          </ac:spMkLst>
        </pc:spChg>
      </pc:sldChg>
      <pc:sldChg chg="modSp mod modNotesTx">
        <pc:chgData name="Laura Dale" userId="da28e27f-037e-473b-a707-502daff0708e" providerId="ADAL" clId="{389194E9-1A55-4A88-A4CB-AE6D49D6C076}" dt="2024-08-22T14:12:20.445" v="3160" actId="20577"/>
        <pc:sldMkLst>
          <pc:docMk/>
          <pc:sldMk cId="953379097" sldId="408"/>
        </pc:sldMkLst>
        <pc:spChg chg="mod">
          <ac:chgData name="Laura Dale" userId="da28e27f-037e-473b-a707-502daff0708e" providerId="ADAL" clId="{389194E9-1A55-4A88-A4CB-AE6D49D6C076}" dt="2024-08-22T12:20:39.890" v="2698" actId="207"/>
          <ac:spMkLst>
            <pc:docMk/>
            <pc:sldMk cId="953379097" sldId="408"/>
            <ac:spMk id="2" creationId="{893ABD30-D4A3-5ADF-F668-0333DD00767D}"/>
          </ac:spMkLst>
        </pc:spChg>
        <pc:spChg chg="mod">
          <ac:chgData name="Laura Dale" userId="da28e27f-037e-473b-a707-502daff0708e" providerId="ADAL" clId="{389194E9-1A55-4A88-A4CB-AE6D49D6C076}" dt="2024-08-22T12:20:41.087" v="2701" actId="207"/>
          <ac:spMkLst>
            <pc:docMk/>
            <pc:sldMk cId="953379097" sldId="408"/>
            <ac:spMk id="3" creationId="{D533CC5B-4BD1-8592-2640-A34AD430BB90}"/>
          </ac:spMkLst>
        </pc:spChg>
      </pc:sldChg>
      <pc:sldChg chg="modSp mod modNotesTx">
        <pc:chgData name="Laura Dale" userId="da28e27f-037e-473b-a707-502daff0708e" providerId="ADAL" clId="{389194E9-1A55-4A88-A4CB-AE6D49D6C076}" dt="2024-08-22T14:13:57.301" v="3253" actId="20577"/>
        <pc:sldMkLst>
          <pc:docMk/>
          <pc:sldMk cId="140902831" sldId="409"/>
        </pc:sldMkLst>
        <pc:spChg chg="mod">
          <ac:chgData name="Laura Dale" userId="da28e27f-037e-473b-a707-502daff0708e" providerId="ADAL" clId="{389194E9-1A55-4A88-A4CB-AE6D49D6C076}" dt="2024-08-22T12:20:40.166" v="2699" actId="207"/>
          <ac:spMkLst>
            <pc:docMk/>
            <pc:sldMk cId="140902831" sldId="409"/>
            <ac:spMk id="2" creationId="{893ABD30-D4A3-5ADF-F668-0333DD00767D}"/>
          </ac:spMkLst>
        </pc:spChg>
        <pc:spChg chg="mod">
          <ac:chgData name="Laura Dale" userId="da28e27f-037e-473b-a707-502daff0708e" providerId="ADAL" clId="{389194E9-1A55-4A88-A4CB-AE6D49D6C076}" dt="2024-08-22T12:20:40.623" v="2700" actId="207"/>
          <ac:spMkLst>
            <pc:docMk/>
            <pc:sldMk cId="140902831" sldId="409"/>
            <ac:spMk id="3" creationId="{D533CC5B-4BD1-8592-2640-A34AD430BB90}"/>
          </ac:spMkLst>
        </pc:spChg>
      </pc:sldChg>
      <pc:sldChg chg="modSp mod ord modNotesTx">
        <pc:chgData name="Laura Dale" userId="da28e27f-037e-473b-a707-502daff0708e" providerId="ADAL" clId="{389194E9-1A55-4A88-A4CB-AE6D49D6C076}" dt="2024-08-22T14:09:48.132" v="3126" actId="20577"/>
        <pc:sldMkLst>
          <pc:docMk/>
          <pc:sldMk cId="2342572086" sldId="410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342572086" sldId="410"/>
            <ac:spMk id="3" creationId="{F94D82D1-CB0B-263C-D842-72D724440A2E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342572086" sldId="410"/>
            <ac:spMk id="4" creationId="{23B650CC-90E9-FBFD-9DFE-36C8B4F25E4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342572086" sldId="410"/>
            <ac:spMk id="5" creationId="{5E86A832-969B-D585-E7DF-12CC157C0B8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342572086" sldId="410"/>
            <ac:spMk id="6" creationId="{C498F01F-7B65-12EB-93CC-8103C7D3566A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342572086" sldId="410"/>
            <ac:spMk id="8" creationId="{C1DD6EA3-8C4F-5112-4759-32CCA6B2D62C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342572086" sldId="410"/>
            <ac:spMk id="9" creationId="{DF846A3A-9C8D-D0C2-9D3B-F457170AB741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342572086" sldId="410"/>
            <ac:spMk id="10" creationId="{2E522733-2A60-4A3B-2E53-7A5C9CE4A38A}"/>
          </ac:spMkLst>
        </pc:spChg>
        <pc:picChg chg="mod">
          <ac:chgData name="Laura Dale" userId="da28e27f-037e-473b-a707-502daff0708e" providerId="ADAL" clId="{389194E9-1A55-4A88-A4CB-AE6D49D6C076}" dt="2024-08-22T11:31:01.219" v="2156" actId="1582"/>
          <ac:picMkLst>
            <pc:docMk/>
            <pc:sldMk cId="2342572086" sldId="410"/>
            <ac:picMk id="14" creationId="{9F452725-FB24-F922-4277-B7A38D2F8674}"/>
          </ac:picMkLst>
        </pc:picChg>
        <pc:picChg chg="mod">
          <ac:chgData name="Laura Dale" userId="da28e27f-037e-473b-a707-502daff0708e" providerId="ADAL" clId="{389194E9-1A55-4A88-A4CB-AE6D49D6C076}" dt="2024-08-22T11:31:00.391" v="2154" actId="208"/>
          <ac:picMkLst>
            <pc:docMk/>
            <pc:sldMk cId="2342572086" sldId="410"/>
            <ac:picMk id="18" creationId="{00499DD5-A470-EC81-C52A-C11FED2D27B0}"/>
          </ac:picMkLst>
        </pc:picChg>
        <pc:picChg chg="mod">
          <ac:chgData name="Laura Dale" userId="da28e27f-037e-473b-a707-502daff0708e" providerId="ADAL" clId="{389194E9-1A55-4A88-A4CB-AE6D49D6C076}" dt="2024-08-22T11:30:59.569" v="2152" actId="208"/>
          <ac:picMkLst>
            <pc:docMk/>
            <pc:sldMk cId="2342572086" sldId="410"/>
            <ac:picMk id="26" creationId="{4D15F3A6-E86C-2881-8CDA-D92868883230}"/>
          </ac:picMkLst>
        </pc:picChg>
        <pc:picChg chg="mod">
          <ac:chgData name="Laura Dale" userId="da28e27f-037e-473b-a707-502daff0708e" providerId="ADAL" clId="{389194E9-1A55-4A88-A4CB-AE6D49D6C076}" dt="2024-08-22T11:31:02.682" v="2159" actId="208"/>
          <ac:picMkLst>
            <pc:docMk/>
            <pc:sldMk cId="2342572086" sldId="410"/>
            <ac:picMk id="54" creationId="{B9819F22-9699-C4E9-5B26-2DDB94D50CBA}"/>
          </ac:picMkLst>
        </pc:picChg>
      </pc:sldChg>
      <pc:sldChg chg="modSp new mod">
        <pc:chgData name="Laura Dale" userId="da28e27f-037e-473b-a707-502daff0708e" providerId="ADAL" clId="{389194E9-1A55-4A88-A4CB-AE6D49D6C076}" dt="2024-08-09T09:52:18.268" v="35" actId="20577"/>
        <pc:sldMkLst>
          <pc:docMk/>
          <pc:sldMk cId="1688251861" sldId="411"/>
        </pc:sldMkLst>
        <pc:spChg chg="mod">
          <ac:chgData name="Laura Dale" userId="da28e27f-037e-473b-a707-502daff0708e" providerId="ADAL" clId="{389194E9-1A55-4A88-A4CB-AE6D49D6C076}" dt="2024-08-09T09:52:18.268" v="35" actId="20577"/>
          <ac:spMkLst>
            <pc:docMk/>
            <pc:sldMk cId="1688251861" sldId="411"/>
            <ac:spMk id="2" creationId="{BDCCBC7B-6DD9-8133-597E-C18B9E64896A}"/>
          </ac:spMkLst>
        </pc:spChg>
      </pc:sldChg>
      <pc:sldChg chg="add ord">
        <pc:chgData name="Laura Dale" userId="da28e27f-037e-473b-a707-502daff0708e" providerId="ADAL" clId="{389194E9-1A55-4A88-A4CB-AE6D49D6C076}" dt="2024-08-09T09:52:26.269" v="40"/>
        <pc:sldMkLst>
          <pc:docMk/>
          <pc:sldMk cId="1289087476" sldId="412"/>
        </pc:sldMkLst>
      </pc:sldChg>
      <pc:sldChg chg="add ord">
        <pc:chgData name="Laura Dale" userId="da28e27f-037e-473b-a707-502daff0708e" providerId="ADAL" clId="{389194E9-1A55-4A88-A4CB-AE6D49D6C076}" dt="2024-08-09T09:52:30.062" v="43"/>
        <pc:sldMkLst>
          <pc:docMk/>
          <pc:sldMk cId="1021716885" sldId="413"/>
        </pc:sldMkLst>
      </pc:sldChg>
      <pc:sldChg chg="modSp mod modNotesTx">
        <pc:chgData name="Laura Dale" userId="da28e27f-037e-473b-a707-502daff0708e" providerId="ADAL" clId="{389194E9-1A55-4A88-A4CB-AE6D49D6C076}" dt="2024-08-22T14:07:15.245" v="3103" actId="20577"/>
        <pc:sldMkLst>
          <pc:docMk/>
          <pc:sldMk cId="3617046299" sldId="414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3" creationId="{F2AE0A26-F85D-19E4-2779-D833A350C2C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4" creationId="{62805341-DDB1-938E-1670-7C4AF9E25E18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5" creationId="{CE87A650-1FE7-597C-90C2-C28608F1D087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6" creationId="{5567115E-011D-993C-568B-17B826E60AB6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7" creationId="{84D2801F-3858-AC2F-2FCA-18DDB33B85CA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8" creationId="{1D991C89-B2D5-3C91-B853-2629BE0C430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9" creationId="{E6A9E416-0E2D-178E-4ECA-048E1706D0A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10" creationId="{CD2BF4FD-7F8C-09C6-893F-FEF88373FC89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11" creationId="{BA0B41C1-CBBC-7448-5C98-452D7318FBAB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617046299" sldId="414"/>
            <ac:spMk id="12" creationId="{02664FB5-8723-F5C3-0E91-7354CA3F52FB}"/>
          </ac:spMkLst>
        </pc:spChg>
      </pc:sldChg>
      <pc:sldChg chg="addSp delSp modSp mod modNotesTx">
        <pc:chgData name="Laura Dale" userId="da28e27f-037e-473b-a707-502daff0708e" providerId="ADAL" clId="{389194E9-1A55-4A88-A4CB-AE6D49D6C076}" dt="2024-08-22T14:09:57.974" v="3132" actId="20577"/>
        <pc:sldMkLst>
          <pc:docMk/>
          <pc:sldMk cId="3305768082" sldId="416"/>
        </pc:sldMkLst>
        <pc:spChg chg="mod">
          <ac:chgData name="Laura Dale" userId="da28e27f-037e-473b-a707-502daff0708e" providerId="ADAL" clId="{389194E9-1A55-4A88-A4CB-AE6D49D6C076}" dt="2024-08-19T10:31:24.816" v="173" actId="20577"/>
          <ac:spMkLst>
            <pc:docMk/>
            <pc:sldMk cId="3305768082" sldId="416"/>
            <ac:spMk id="2" creationId="{0EF8057F-0FEF-6CA0-1F13-C44D1499A07C}"/>
          </ac:spMkLst>
        </pc:spChg>
        <pc:spChg chg="del mod">
          <ac:chgData name="Laura Dale" userId="da28e27f-037e-473b-a707-502daff0708e" providerId="ADAL" clId="{389194E9-1A55-4A88-A4CB-AE6D49D6C076}" dt="2024-08-22T11:34:55.784" v="2278" actId="478"/>
          <ac:spMkLst>
            <pc:docMk/>
            <pc:sldMk cId="3305768082" sldId="416"/>
            <ac:spMk id="3" creationId="{3AFC3CEF-11DC-9125-2A14-7AAECEA74972}"/>
          </ac:spMkLst>
        </pc:spChg>
        <pc:spChg chg="del mod">
          <ac:chgData name="Laura Dale" userId="da28e27f-037e-473b-a707-502daff0708e" providerId="ADAL" clId="{389194E9-1A55-4A88-A4CB-AE6D49D6C076}" dt="2024-08-19T10:26:18.918" v="87" actId="478"/>
          <ac:spMkLst>
            <pc:docMk/>
            <pc:sldMk cId="3305768082" sldId="416"/>
            <ac:spMk id="4" creationId="{431D9B40-9519-5035-8CA0-A6991F257F10}"/>
          </ac:spMkLst>
        </pc:spChg>
        <pc:spChg chg="del mod">
          <ac:chgData name="Laura Dale" userId="da28e27f-037e-473b-a707-502daff0708e" providerId="ADAL" clId="{389194E9-1A55-4A88-A4CB-AE6D49D6C076}" dt="2024-08-22T11:34:52.043" v="2276" actId="478"/>
          <ac:spMkLst>
            <pc:docMk/>
            <pc:sldMk cId="3305768082" sldId="416"/>
            <ac:spMk id="5" creationId="{0D8CE2C3-C70A-81C5-35E6-ED3751BF51BF}"/>
          </ac:spMkLst>
        </pc:spChg>
        <pc:spChg chg="del mod">
          <ac:chgData name="Laura Dale" userId="da28e27f-037e-473b-a707-502daff0708e" providerId="ADAL" clId="{389194E9-1A55-4A88-A4CB-AE6D49D6C076}" dt="2024-08-19T10:27:27.812" v="116" actId="478"/>
          <ac:spMkLst>
            <pc:docMk/>
            <pc:sldMk cId="3305768082" sldId="416"/>
            <ac:spMk id="6" creationId="{45C39259-E709-049E-D78E-1E5DB433BAB0}"/>
          </ac:spMkLst>
        </pc:spChg>
        <pc:spChg chg="add del mod">
          <ac:chgData name="Laura Dale" userId="da28e27f-037e-473b-a707-502daff0708e" providerId="ADAL" clId="{389194E9-1A55-4A88-A4CB-AE6D49D6C076}" dt="2024-08-22T11:34:53.626" v="2277" actId="478"/>
          <ac:spMkLst>
            <pc:docMk/>
            <pc:sldMk cId="3305768082" sldId="416"/>
            <ac:spMk id="6" creationId="{C1626C33-F0E7-5961-EA33-3451B2801A6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05768082" sldId="416"/>
            <ac:spMk id="9" creationId="{0634C48A-034F-6467-4E05-B45E97B32DFE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305768082" sldId="416"/>
            <ac:spMk id="10" creationId="{16B38C2E-CC99-9F01-5733-E97B9B8AF48E}"/>
          </ac:spMkLst>
        </pc:spChg>
        <pc:spChg chg="add del mod">
          <ac:chgData name="Laura Dale" userId="da28e27f-037e-473b-a707-502daff0708e" providerId="ADAL" clId="{389194E9-1A55-4A88-A4CB-AE6D49D6C076}" dt="2024-08-19T10:26:20.786" v="88" actId="478"/>
          <ac:spMkLst>
            <pc:docMk/>
            <pc:sldMk cId="3305768082" sldId="416"/>
            <ac:spMk id="11" creationId="{0DEFA010-CB62-53F6-1A81-52CEFCFCBDC3}"/>
          </ac:spMkLst>
        </pc:spChg>
        <pc:spChg chg="add del mod">
          <ac:chgData name="Laura Dale" userId="da28e27f-037e-473b-a707-502daff0708e" providerId="ADAL" clId="{389194E9-1A55-4A88-A4CB-AE6D49D6C076}" dt="2024-08-22T11:34:57.263" v="2279" actId="478"/>
          <ac:spMkLst>
            <pc:docMk/>
            <pc:sldMk cId="3305768082" sldId="416"/>
            <ac:spMk id="11" creationId="{C6AD3A40-C225-79A8-6616-7DA7944F86B4}"/>
          </ac:spMkLst>
        </pc:spChg>
        <pc:spChg chg="add del mod">
          <ac:chgData name="Laura Dale" userId="da28e27f-037e-473b-a707-502daff0708e" providerId="ADAL" clId="{389194E9-1A55-4A88-A4CB-AE6D49D6C076}" dt="2024-08-19T10:27:30.600" v="117" actId="478"/>
          <ac:spMkLst>
            <pc:docMk/>
            <pc:sldMk cId="3305768082" sldId="416"/>
            <ac:spMk id="13" creationId="{EC9DC45F-5A73-A6B5-9481-DEE77646A6FC}"/>
          </ac:spMkLst>
        </pc:spChg>
        <pc:graphicFrameChg chg="add mod modGraphic">
          <ac:chgData name="Laura Dale" userId="da28e27f-037e-473b-a707-502daff0708e" providerId="ADAL" clId="{389194E9-1A55-4A88-A4CB-AE6D49D6C076}" dt="2024-08-22T11:36:01.301" v="2298" actId="14100"/>
          <ac:graphicFrameMkLst>
            <pc:docMk/>
            <pc:sldMk cId="3305768082" sldId="416"/>
            <ac:graphicFrameMk id="7" creationId="{C9C6D4E0-A75E-3A96-A7C1-8E9CE4EB48C2}"/>
          </ac:graphicFrameMkLst>
        </pc:graphicFrameChg>
        <pc:picChg chg="del mod">
          <ac:chgData name="Laura Dale" userId="da28e27f-037e-473b-a707-502daff0708e" providerId="ADAL" clId="{389194E9-1A55-4A88-A4CB-AE6D49D6C076}" dt="2024-08-22T09:51:27.137" v="1420" actId="21"/>
          <ac:picMkLst>
            <pc:docMk/>
            <pc:sldMk cId="3305768082" sldId="416"/>
            <ac:picMk id="15" creationId="{7B0317CF-957E-C463-2DD2-6F56833C1477}"/>
          </ac:picMkLst>
        </pc:picChg>
        <pc:picChg chg="del">
          <ac:chgData name="Laura Dale" userId="da28e27f-037e-473b-a707-502daff0708e" providerId="ADAL" clId="{389194E9-1A55-4A88-A4CB-AE6D49D6C076}" dt="2024-08-22T09:47:43.905" v="1296" actId="21"/>
          <ac:picMkLst>
            <pc:docMk/>
            <pc:sldMk cId="3305768082" sldId="416"/>
            <ac:picMk id="19" creationId="{22BDE133-85DA-A53A-01AC-7088429523C5}"/>
          </ac:picMkLst>
        </pc:picChg>
        <pc:picChg chg="add del mod">
          <ac:chgData name="Laura Dale" userId="da28e27f-037e-473b-a707-502daff0708e" providerId="ADAL" clId="{389194E9-1A55-4A88-A4CB-AE6D49D6C076}" dt="2024-08-22T09:50:12.637" v="1403" actId="21"/>
          <ac:picMkLst>
            <pc:docMk/>
            <pc:sldMk cId="3305768082" sldId="416"/>
            <ac:picMk id="21" creationId="{CB6C9900-8E98-93AB-198F-116D61B1167F}"/>
          </ac:picMkLst>
        </pc:picChg>
        <pc:picChg chg="del mod">
          <ac:chgData name="Laura Dale" userId="da28e27f-037e-473b-a707-502daff0708e" providerId="ADAL" clId="{389194E9-1A55-4A88-A4CB-AE6D49D6C076}" dt="2024-08-22T09:46:27.482" v="1277" actId="21"/>
          <ac:picMkLst>
            <pc:docMk/>
            <pc:sldMk cId="3305768082" sldId="416"/>
            <ac:picMk id="25" creationId="{3579492B-FB3A-7503-3DDA-E04F7C8C9B83}"/>
          </ac:picMkLst>
        </pc:picChg>
      </pc:sldChg>
      <pc:sldChg chg="modSp mod">
        <pc:chgData name="Laura Dale" userId="da28e27f-037e-473b-a707-502daff0708e" providerId="ADAL" clId="{389194E9-1A55-4A88-A4CB-AE6D49D6C076}" dt="2024-08-28T10:43:18.148" v="3436"/>
        <pc:sldMkLst>
          <pc:docMk/>
          <pc:sldMk cId="4107474133" sldId="417"/>
        </pc:sldMkLst>
        <pc:spChg chg="mod">
          <ac:chgData name="Laura Dale" userId="da28e27f-037e-473b-a707-502daff0708e" providerId="ADAL" clId="{389194E9-1A55-4A88-A4CB-AE6D49D6C076}" dt="2024-08-28T10:43:18.148" v="3436"/>
          <ac:spMkLst>
            <pc:docMk/>
            <pc:sldMk cId="4107474133" sldId="417"/>
            <ac:spMk id="4" creationId="{701BB474-5622-6CFB-29C2-077D3638076B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4107474133" sldId="417"/>
            <ac:spMk id="15" creationId="{4AA4C732-7065-8D2B-18CC-39398EAA8FD1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4107474133" sldId="417"/>
            <ac:spMk id="16" creationId="{B99D1515-3C77-F4F0-CADE-0B7B887EC4F3}"/>
          </ac:spMkLst>
        </pc:spChg>
      </pc:sldChg>
      <pc:sldChg chg="modSp del">
        <pc:chgData name="Laura Dale" userId="da28e27f-037e-473b-a707-502daff0708e" providerId="ADAL" clId="{389194E9-1A55-4A88-A4CB-AE6D49D6C076}" dt="2024-08-22T09:20:38.598" v="511" actId="2696"/>
        <pc:sldMkLst>
          <pc:docMk/>
          <pc:sldMk cId="1298768771" sldId="418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298768771" sldId="418"/>
            <ac:spMk id="9" creationId="{0634C48A-034F-6467-4E05-B45E97B32DFE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298768771" sldId="418"/>
            <ac:spMk id="10" creationId="{16B38C2E-CC99-9F01-5733-E97B9B8AF48E}"/>
          </ac:spMkLst>
        </pc:spChg>
      </pc:sldChg>
      <pc:sldChg chg="modSp del">
        <pc:chgData name="Laura Dale" userId="da28e27f-037e-473b-a707-502daff0708e" providerId="ADAL" clId="{389194E9-1A55-4A88-A4CB-AE6D49D6C076}" dt="2024-08-22T09:30:55.219" v="707" actId="2696"/>
        <pc:sldMkLst>
          <pc:docMk/>
          <pc:sldMk cId="2725181325" sldId="420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725181325" sldId="420"/>
            <ac:spMk id="9" creationId="{0634C48A-034F-6467-4E05-B45E97B32DFE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2725181325" sldId="420"/>
            <ac:spMk id="10" creationId="{16B38C2E-CC99-9F01-5733-E97B9B8AF48E}"/>
          </ac:spMkLst>
        </pc:spChg>
      </pc:sldChg>
      <pc:sldChg chg="delSp modSp mod modNotesTx">
        <pc:chgData name="Laura Dale" userId="da28e27f-037e-473b-a707-502daff0708e" providerId="ADAL" clId="{389194E9-1A55-4A88-A4CB-AE6D49D6C076}" dt="2024-08-22T14:09:40.069" v="3121" actId="20577"/>
        <pc:sldMkLst>
          <pc:docMk/>
          <pc:sldMk cId="439504958" sldId="421"/>
        </pc:sldMkLst>
        <pc:spChg chg="mod">
          <ac:chgData name="Laura Dale" userId="da28e27f-037e-473b-a707-502daff0708e" providerId="ADAL" clId="{389194E9-1A55-4A88-A4CB-AE6D49D6C076}" dt="2024-08-22T11:42:37.898" v="2338" actId="1076"/>
          <ac:spMkLst>
            <pc:docMk/>
            <pc:sldMk cId="439504958" sldId="421"/>
            <ac:spMk id="2" creationId="{2D40DDD2-2774-7782-1C53-9F41C1483072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439504958" sldId="421"/>
            <ac:spMk id="6" creationId="{981D1066-FB80-40F5-6614-4D0FDA1C5ED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439504958" sldId="421"/>
            <ac:spMk id="7" creationId="{0F0B2420-E8FA-EBF2-06A6-9C1DD73E2C05}"/>
          </ac:spMkLst>
        </pc:spChg>
        <pc:spChg chg="mod">
          <ac:chgData name="Laura Dale" userId="da28e27f-037e-473b-a707-502daff0708e" providerId="ADAL" clId="{389194E9-1A55-4A88-A4CB-AE6D49D6C076}" dt="2024-08-22T09:46:12.657" v="1276" actId="14100"/>
          <ac:spMkLst>
            <pc:docMk/>
            <pc:sldMk cId="439504958" sldId="421"/>
            <ac:spMk id="8" creationId="{D1210344-EC11-814E-CF09-CE21A5FAA28E}"/>
          </ac:spMkLst>
        </pc:spChg>
        <pc:graphicFrameChg chg="mod modGraphic">
          <ac:chgData name="Laura Dale" userId="da28e27f-037e-473b-a707-502daff0708e" providerId="ADAL" clId="{389194E9-1A55-4A88-A4CB-AE6D49D6C076}" dt="2024-08-19T10:47:57.722" v="292" actId="403"/>
          <ac:graphicFrameMkLst>
            <pc:docMk/>
            <pc:sldMk cId="439504958" sldId="421"/>
            <ac:graphicFrameMk id="9" creationId="{17BABFBD-8E44-8B2A-6300-E99F84EB7915}"/>
          </ac:graphicFrameMkLst>
        </pc:graphicFrameChg>
        <pc:picChg chg="del mod">
          <ac:chgData name="Laura Dale" userId="da28e27f-037e-473b-a707-502daff0708e" providerId="ADAL" clId="{389194E9-1A55-4A88-A4CB-AE6D49D6C076}" dt="2024-08-19T10:45:03.670" v="271" actId="478"/>
          <ac:picMkLst>
            <pc:docMk/>
            <pc:sldMk cId="439504958" sldId="421"/>
            <ac:picMk id="4" creationId="{0E8E05B0-A14B-FB3C-59A1-6E6AEA5F639E}"/>
          </ac:picMkLst>
        </pc:picChg>
      </pc:sldChg>
      <pc:sldChg chg="addSp delSp modSp del mod modNotesTx">
        <pc:chgData name="Laura Dale" userId="da28e27f-037e-473b-a707-502daff0708e" providerId="ADAL" clId="{389194E9-1A55-4A88-A4CB-AE6D49D6C076}" dt="2024-08-22T12:13:08.643" v="2670" actId="2696"/>
        <pc:sldMkLst>
          <pc:docMk/>
          <pc:sldMk cId="795895438" sldId="426"/>
        </pc:sldMkLst>
        <pc:spChg chg="mod">
          <ac:chgData name="Laura Dale" userId="da28e27f-037e-473b-a707-502daff0708e" providerId="ADAL" clId="{389194E9-1A55-4A88-A4CB-AE6D49D6C076}" dt="2024-08-22T12:10:32.768" v="2623" actId="21"/>
          <ac:spMkLst>
            <pc:docMk/>
            <pc:sldMk cId="795895438" sldId="426"/>
            <ac:spMk id="2" creationId="{2D40DDD2-2774-7782-1C53-9F41C1483072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795895438" sldId="426"/>
            <ac:spMk id="6" creationId="{981D1066-FB80-40F5-6614-4D0FDA1C5ED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795895438" sldId="426"/>
            <ac:spMk id="7" creationId="{0F0B2420-E8FA-EBF2-06A6-9C1DD73E2C05}"/>
          </ac:spMkLst>
        </pc:spChg>
        <pc:spChg chg="mod">
          <ac:chgData name="Laura Dale" userId="da28e27f-037e-473b-a707-502daff0708e" providerId="ADAL" clId="{389194E9-1A55-4A88-A4CB-AE6D49D6C076}" dt="2024-08-22T12:12:53.782" v="2665" actId="21"/>
          <ac:spMkLst>
            <pc:docMk/>
            <pc:sldMk cId="795895438" sldId="426"/>
            <ac:spMk id="8" creationId="{D1210344-EC11-814E-CF09-CE21A5FAA28E}"/>
          </ac:spMkLst>
        </pc:spChg>
        <pc:graphicFrameChg chg="add del mod modGraphic">
          <ac:chgData name="Laura Dale" userId="da28e27f-037e-473b-a707-502daff0708e" providerId="ADAL" clId="{389194E9-1A55-4A88-A4CB-AE6D49D6C076}" dt="2024-08-22T12:09:57.875" v="2614" actId="1032"/>
          <ac:graphicFrameMkLst>
            <pc:docMk/>
            <pc:sldMk cId="795895438" sldId="426"/>
            <ac:graphicFrameMk id="4" creationId="{7B5943E3-E711-50FB-F501-D5E1C4B9CC39}"/>
          </ac:graphicFrameMkLst>
        </pc:graphicFrameChg>
        <pc:picChg chg="add del mod">
          <ac:chgData name="Laura Dale" userId="da28e27f-037e-473b-a707-502daff0708e" providerId="ADAL" clId="{389194E9-1A55-4A88-A4CB-AE6D49D6C076}" dt="2024-08-22T09:54:16.867" v="1525" actId="478"/>
          <ac:picMkLst>
            <pc:docMk/>
            <pc:sldMk cId="795895438" sldId="426"/>
            <ac:picMk id="3" creationId="{A310556B-FB1F-C3F3-224B-99D3EBFB2662}"/>
          </ac:picMkLst>
        </pc:picChg>
      </pc:sldChg>
      <pc:sldChg chg="modSp del mod">
        <pc:chgData name="Laura Dale" userId="da28e27f-037e-473b-a707-502daff0708e" providerId="ADAL" clId="{389194E9-1A55-4A88-A4CB-AE6D49D6C076}" dt="2024-08-22T09:28:51.339" v="550" actId="2696"/>
        <pc:sldMkLst>
          <pc:docMk/>
          <pc:sldMk cId="302484135" sldId="429"/>
        </pc:sldMkLst>
        <pc:spChg chg="mod">
          <ac:chgData name="Laura Dale" userId="da28e27f-037e-473b-a707-502daff0708e" providerId="ADAL" clId="{389194E9-1A55-4A88-A4CB-AE6D49D6C076}" dt="2024-08-19T10:50:33.071" v="329" actId="20577"/>
          <ac:spMkLst>
            <pc:docMk/>
            <pc:sldMk cId="302484135" sldId="429"/>
            <ac:spMk id="2" creationId="{60474492-7520-66DC-2777-A2F7EE416107}"/>
          </ac:spMkLst>
        </pc:spChg>
        <pc:spChg chg="mod">
          <ac:chgData name="Laura Dale" userId="da28e27f-037e-473b-a707-502daff0708e" providerId="ADAL" clId="{389194E9-1A55-4A88-A4CB-AE6D49D6C076}" dt="2024-08-19T10:48:24.442" v="294" actId="14100"/>
          <ac:spMkLst>
            <pc:docMk/>
            <pc:sldMk cId="302484135" sldId="429"/>
            <ac:spMk id="4" creationId="{293132B0-C31E-5577-FD47-6A61D35BD15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02484135" sldId="429"/>
            <ac:spMk id="7" creationId="{D84210F1-352E-A83D-1509-2F49B3AEFB4D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02484135" sldId="429"/>
            <ac:spMk id="8" creationId="{D2BE70BB-9233-9019-8426-920D655D1813}"/>
          </ac:spMkLst>
        </pc:spChg>
      </pc:sldChg>
      <pc:sldChg chg="addSp delSp modSp mod modNotesTx">
        <pc:chgData name="Laura Dale" userId="da28e27f-037e-473b-a707-502daff0708e" providerId="ADAL" clId="{389194E9-1A55-4A88-A4CB-AE6D49D6C076}" dt="2024-08-22T14:12:25.349" v="3166" actId="20577"/>
        <pc:sldMkLst>
          <pc:docMk/>
          <pc:sldMk cId="1975837368" sldId="430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975837368" sldId="430"/>
            <ac:spMk id="6" creationId="{981D1066-FB80-40F5-6614-4D0FDA1C5ED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975837368" sldId="430"/>
            <ac:spMk id="7" creationId="{0F0B2420-E8FA-EBF2-06A6-9C1DD73E2C05}"/>
          </ac:spMkLst>
        </pc:spChg>
        <pc:spChg chg="mod">
          <ac:chgData name="Laura Dale" userId="da28e27f-037e-473b-a707-502daff0708e" providerId="ADAL" clId="{389194E9-1A55-4A88-A4CB-AE6D49D6C076}" dt="2024-08-22T11:57:39.240" v="2467" actId="20577"/>
          <ac:spMkLst>
            <pc:docMk/>
            <pc:sldMk cId="1975837368" sldId="430"/>
            <ac:spMk id="8" creationId="{D1210344-EC11-814E-CF09-CE21A5FAA28E}"/>
          </ac:spMkLst>
        </pc:spChg>
        <pc:graphicFrameChg chg="add mod modGraphic">
          <ac:chgData name="Laura Dale" userId="da28e27f-037e-473b-a707-502daff0708e" providerId="ADAL" clId="{389194E9-1A55-4A88-A4CB-AE6D49D6C076}" dt="2024-08-22T12:15:01.476" v="2687"/>
          <ac:graphicFrameMkLst>
            <pc:docMk/>
            <pc:sldMk cId="1975837368" sldId="430"/>
            <ac:graphicFrameMk id="3" creationId="{E010E8DD-8C29-51EB-348A-140F3B980A71}"/>
          </ac:graphicFrameMkLst>
        </pc:graphicFrameChg>
        <pc:picChg chg="add del mod">
          <ac:chgData name="Laura Dale" userId="da28e27f-037e-473b-a707-502daff0708e" providerId="ADAL" clId="{389194E9-1A55-4A88-A4CB-AE6D49D6C076}" dt="2024-08-22T09:54:34.075" v="1532" actId="478"/>
          <ac:picMkLst>
            <pc:docMk/>
            <pc:sldMk cId="1975837368" sldId="430"/>
            <ac:picMk id="19" creationId="{22BDE133-85DA-A53A-01AC-7088429523C5}"/>
          </ac:picMkLst>
        </pc:picChg>
      </pc:sldChg>
      <pc:sldChg chg="modSp del mod">
        <pc:chgData name="Laura Dale" userId="da28e27f-037e-473b-a707-502daff0708e" providerId="ADAL" clId="{389194E9-1A55-4A88-A4CB-AE6D49D6C076}" dt="2024-08-22T09:31:31.305" v="720" actId="2696"/>
        <pc:sldMkLst>
          <pc:docMk/>
          <pc:sldMk cId="604522518" sldId="431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604522518" sldId="431"/>
            <ac:spMk id="6" creationId="{981D1066-FB80-40F5-6614-4D0FDA1C5ED4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604522518" sldId="431"/>
            <ac:spMk id="7" creationId="{0F0B2420-E8FA-EBF2-06A6-9C1DD73E2C05}"/>
          </ac:spMkLst>
        </pc:spChg>
        <pc:spChg chg="mod">
          <ac:chgData name="Laura Dale" userId="da28e27f-037e-473b-a707-502daff0708e" providerId="ADAL" clId="{389194E9-1A55-4A88-A4CB-AE6D49D6C076}" dt="2024-08-22T09:31:15.505" v="712" actId="21"/>
          <ac:spMkLst>
            <pc:docMk/>
            <pc:sldMk cId="604522518" sldId="431"/>
            <ac:spMk id="8" creationId="{D1210344-EC11-814E-CF09-CE21A5FAA28E}"/>
          </ac:spMkLst>
        </pc:spChg>
      </pc:sldChg>
      <pc:sldChg chg="addSp delSp modSp mod modNotesTx">
        <pc:chgData name="Laura Dale" userId="da28e27f-037e-473b-a707-502daff0708e" providerId="ADAL" clId="{389194E9-1A55-4A88-A4CB-AE6D49D6C076}" dt="2024-08-22T14:14:36.894" v="3271" actId="478"/>
        <pc:sldMkLst>
          <pc:docMk/>
          <pc:sldMk cId="1935781288" sldId="434"/>
        </pc:sldMkLst>
        <pc:spChg chg="mod">
          <ac:chgData name="Laura Dale" userId="da28e27f-037e-473b-a707-502daff0708e" providerId="ADAL" clId="{389194E9-1A55-4A88-A4CB-AE6D49D6C076}" dt="2024-08-22T09:51:38.516" v="1424" actId="1076"/>
          <ac:spMkLst>
            <pc:docMk/>
            <pc:sldMk cId="1935781288" sldId="434"/>
            <ac:spMk id="2" creationId="{27FF0EAA-92EC-E6B9-21FB-7A6809F0A28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935781288" sldId="434"/>
            <ac:spMk id="3" creationId="{3E267540-BC6E-3E64-4D7C-353EF82EC4D6}"/>
          </ac:spMkLst>
        </pc:spChg>
        <pc:spChg chg="add del mod">
          <ac:chgData name="Laura Dale" userId="da28e27f-037e-473b-a707-502daff0708e" providerId="ADAL" clId="{389194E9-1A55-4A88-A4CB-AE6D49D6C076}" dt="2024-08-22T14:14:31.603" v="3268" actId="478"/>
          <ac:spMkLst>
            <pc:docMk/>
            <pc:sldMk cId="1935781288" sldId="434"/>
            <ac:spMk id="4" creationId="{7D891C20-0A3E-5820-0530-64AF6C139EBC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935781288" sldId="434"/>
            <ac:spMk id="5" creationId="{4CC05762-4198-5359-8BCD-9ED967D95C43}"/>
          </ac:spMkLst>
        </pc:spChg>
        <pc:spChg chg="mod">
          <ac:chgData name="Laura Dale" userId="da28e27f-037e-473b-a707-502daff0708e" providerId="ADAL" clId="{389194E9-1A55-4A88-A4CB-AE6D49D6C076}" dt="2024-08-22T12:13:26.643" v="2675" actId="1038"/>
          <ac:spMkLst>
            <pc:docMk/>
            <pc:sldMk cId="1935781288" sldId="434"/>
            <ac:spMk id="6" creationId="{07938104-C53F-28FD-B803-A0568FA59ECF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935781288" sldId="434"/>
            <ac:spMk id="7" creationId="{3C347EDD-FA83-DE24-4B55-582E78613885}"/>
          </ac:spMkLst>
        </pc:spChg>
        <pc:spChg chg="mod ord">
          <ac:chgData name="Laura Dale" userId="da28e27f-037e-473b-a707-502daff0708e" providerId="ADAL" clId="{389194E9-1A55-4A88-A4CB-AE6D49D6C076}" dt="2024-08-22T12:13:28.337" v="2676" actId="1037"/>
          <ac:spMkLst>
            <pc:docMk/>
            <pc:sldMk cId="1935781288" sldId="434"/>
            <ac:spMk id="8" creationId="{7A8B4A92-1EE8-020C-205E-D1180312411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935781288" sldId="434"/>
            <ac:spMk id="9" creationId="{9DAFFADC-0248-3F8F-BC91-A2AA75C8784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935781288" sldId="434"/>
            <ac:spMk id="10" creationId="{60BFD805-9D49-F970-FE16-18125AF6C836}"/>
          </ac:spMkLst>
        </pc:spChg>
        <pc:spChg chg="add del mod">
          <ac:chgData name="Laura Dale" userId="da28e27f-037e-473b-a707-502daff0708e" providerId="ADAL" clId="{389194E9-1A55-4A88-A4CB-AE6D49D6C076}" dt="2024-08-22T14:14:31.603" v="3268" actId="478"/>
          <ac:spMkLst>
            <pc:docMk/>
            <pc:sldMk cId="1935781288" sldId="434"/>
            <ac:spMk id="14" creationId="{C8833CE2-020C-4DD6-2EBF-150708AB199D}"/>
          </ac:spMkLst>
        </pc:spChg>
        <pc:picChg chg="add del mod ord">
          <ac:chgData name="Laura Dale" userId="da28e27f-037e-473b-a707-502daff0708e" providerId="ADAL" clId="{389194E9-1A55-4A88-A4CB-AE6D49D6C076}" dt="2024-08-22T10:56:00.316" v="1701" actId="478"/>
          <ac:picMkLst>
            <pc:docMk/>
            <pc:sldMk cId="1935781288" sldId="434"/>
            <ac:picMk id="11" creationId="{302F160F-A05A-B4E5-242A-8B9FB9BCF22C}"/>
          </ac:picMkLst>
        </pc:picChg>
        <pc:picChg chg="add del mod">
          <ac:chgData name="Laura Dale" userId="da28e27f-037e-473b-a707-502daff0708e" providerId="ADAL" clId="{389194E9-1A55-4A88-A4CB-AE6D49D6C076}" dt="2024-08-22T14:14:36.894" v="3271" actId="478"/>
          <ac:picMkLst>
            <pc:docMk/>
            <pc:sldMk cId="1935781288" sldId="434"/>
            <ac:picMk id="12" creationId="{F63A298D-5052-7E06-E47D-810E21AE3E4D}"/>
          </ac:picMkLst>
        </pc:picChg>
        <pc:picChg chg="add del mod ord">
          <ac:chgData name="Laura Dale" userId="da28e27f-037e-473b-a707-502daff0708e" providerId="ADAL" clId="{389194E9-1A55-4A88-A4CB-AE6D49D6C076}" dt="2024-08-22T14:14:35.282" v="3270" actId="478"/>
          <ac:picMkLst>
            <pc:docMk/>
            <pc:sldMk cId="1935781288" sldId="434"/>
            <ac:picMk id="15" creationId="{7B0317CF-957E-C463-2DD2-6F56833C1477}"/>
          </ac:picMkLst>
        </pc:picChg>
        <pc:picChg chg="add del mod">
          <ac:chgData name="Laura Dale" userId="da28e27f-037e-473b-a707-502daff0708e" providerId="ADAL" clId="{389194E9-1A55-4A88-A4CB-AE6D49D6C076}" dt="2024-08-22T14:14:33.711" v="3269" actId="478"/>
          <ac:picMkLst>
            <pc:docMk/>
            <pc:sldMk cId="1935781288" sldId="434"/>
            <ac:picMk id="21" creationId="{CB6C9900-8E98-93AB-198F-116D61B1167F}"/>
          </ac:picMkLst>
        </pc:picChg>
      </pc:sldChg>
      <pc:sldChg chg="addSp delSp modSp mod modNotesTx">
        <pc:chgData name="Laura Dale" userId="da28e27f-037e-473b-a707-502daff0708e" providerId="ADAL" clId="{389194E9-1A55-4A88-A4CB-AE6D49D6C076}" dt="2024-08-22T14:14:28.030" v="3266" actId="478"/>
        <pc:sldMkLst>
          <pc:docMk/>
          <pc:sldMk cId="1562122678" sldId="435"/>
        </pc:sldMkLst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562122678" sldId="435"/>
            <ac:spMk id="3" creationId="{3E267540-BC6E-3E64-4D7C-353EF82EC4D6}"/>
          </ac:spMkLst>
        </pc:spChg>
        <pc:spChg chg="mod">
          <ac:chgData name="Laura Dale" userId="da28e27f-037e-473b-a707-502daff0708e" providerId="ADAL" clId="{389194E9-1A55-4A88-A4CB-AE6D49D6C076}" dt="2024-08-22T09:56:54.371" v="1591" actId="20577"/>
          <ac:spMkLst>
            <pc:docMk/>
            <pc:sldMk cId="1562122678" sldId="435"/>
            <ac:spMk id="4" creationId="{7D891C20-0A3E-5820-0530-64AF6C139EBC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562122678" sldId="435"/>
            <ac:spMk id="5" creationId="{4CC05762-4198-5359-8BCD-9ED967D95C4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562122678" sldId="435"/>
            <ac:spMk id="6" creationId="{07938104-C53F-28FD-B803-A0568FA59ECF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562122678" sldId="435"/>
            <ac:spMk id="7" creationId="{3C347EDD-FA83-DE24-4B55-582E78613885}"/>
          </ac:spMkLst>
        </pc:spChg>
        <pc:spChg chg="mod">
          <ac:chgData name="Laura Dale" userId="da28e27f-037e-473b-a707-502daff0708e" providerId="ADAL" clId="{389194E9-1A55-4A88-A4CB-AE6D49D6C076}" dt="2024-08-22T09:57:18.809" v="1594" actId="33524"/>
          <ac:spMkLst>
            <pc:docMk/>
            <pc:sldMk cId="1562122678" sldId="435"/>
            <ac:spMk id="8" creationId="{7A8B4A92-1EE8-020C-205E-D11803124110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562122678" sldId="435"/>
            <ac:spMk id="9" creationId="{9DAFFADC-0248-3F8F-BC91-A2AA75C87843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1562122678" sldId="435"/>
            <ac:spMk id="10" creationId="{60BFD805-9D49-F970-FE16-18125AF6C836}"/>
          </ac:spMkLst>
        </pc:spChg>
        <pc:picChg chg="add del mod">
          <ac:chgData name="Laura Dale" userId="da28e27f-037e-473b-a707-502daff0708e" providerId="ADAL" clId="{389194E9-1A55-4A88-A4CB-AE6D49D6C076}" dt="2024-08-22T14:14:28.030" v="3266" actId="478"/>
          <ac:picMkLst>
            <pc:docMk/>
            <pc:sldMk cId="1562122678" sldId="435"/>
            <ac:picMk id="11" creationId="{3570CB3B-E0EE-05BD-3120-5DD1AA27AC49}"/>
          </ac:picMkLst>
        </pc:picChg>
        <pc:picChg chg="add del mod">
          <ac:chgData name="Laura Dale" userId="da28e27f-037e-473b-a707-502daff0708e" providerId="ADAL" clId="{389194E9-1A55-4A88-A4CB-AE6D49D6C076}" dt="2024-08-22T14:14:25.969" v="3264" actId="478"/>
          <ac:picMkLst>
            <pc:docMk/>
            <pc:sldMk cId="1562122678" sldId="435"/>
            <ac:picMk id="13" creationId="{6DF669A1-F00F-4D35-34B6-79EEDDB09C0C}"/>
          </ac:picMkLst>
        </pc:picChg>
        <pc:picChg chg="add del mod">
          <ac:chgData name="Laura Dale" userId="da28e27f-037e-473b-a707-502daff0708e" providerId="ADAL" clId="{389194E9-1A55-4A88-A4CB-AE6D49D6C076}" dt="2024-08-22T14:14:26.941" v="3265" actId="478"/>
          <ac:picMkLst>
            <pc:docMk/>
            <pc:sldMk cId="1562122678" sldId="435"/>
            <ac:picMk id="20" creationId="{208C5865-01F8-38B1-4770-8D623D184CDD}"/>
          </ac:picMkLst>
        </pc:picChg>
      </pc:sldChg>
      <pc:sldChg chg="modSp mod">
        <pc:chgData name="Laura Dale" userId="da28e27f-037e-473b-a707-502daff0708e" providerId="ADAL" clId="{389194E9-1A55-4A88-A4CB-AE6D49D6C076}" dt="2024-08-22T14:18:29.877" v="3387" actId="20577"/>
        <pc:sldMkLst>
          <pc:docMk/>
          <pc:sldMk cId="3729411062" sldId="437"/>
        </pc:sldMkLst>
        <pc:spChg chg="mod">
          <ac:chgData name="Laura Dale" userId="da28e27f-037e-473b-a707-502daff0708e" providerId="ADAL" clId="{389194E9-1A55-4A88-A4CB-AE6D49D6C076}" dt="2024-08-22T13:12:41.440" v="2749"/>
          <ac:spMkLst>
            <pc:docMk/>
            <pc:sldMk cId="3729411062" sldId="437"/>
            <ac:spMk id="2" creationId="{C0FEA8FE-903A-CCB9-7D5C-3E1E89F24927}"/>
          </ac:spMkLst>
        </pc:spChg>
        <pc:spChg chg="mod">
          <ac:chgData name="Laura Dale" userId="da28e27f-037e-473b-a707-502daff0708e" providerId="ADAL" clId="{389194E9-1A55-4A88-A4CB-AE6D49D6C076}" dt="2024-08-22T14:18:29.877" v="3387" actId="20577"/>
          <ac:spMkLst>
            <pc:docMk/>
            <pc:sldMk cId="3729411062" sldId="437"/>
            <ac:spMk id="3" creationId="{C543A9C4-F490-EFB3-82D4-470A1B490C9B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729411062" sldId="437"/>
            <ac:spMk id="4" creationId="{544528E4-5B0B-32F0-C435-FA6DB646B75F}"/>
          </ac:spMkLst>
        </pc:spChg>
        <pc:spChg chg="mod">
          <ac:chgData name="Laura Dale" userId="da28e27f-037e-473b-a707-502daff0708e" providerId="ADAL" clId="{389194E9-1A55-4A88-A4CB-AE6D49D6C076}" dt="2024-08-19T10:40:53.262" v="261"/>
          <ac:spMkLst>
            <pc:docMk/>
            <pc:sldMk cId="3729411062" sldId="437"/>
            <ac:spMk id="5" creationId="{33B6150D-A435-C566-EE26-7C9D93C82E14}"/>
          </ac:spMkLst>
        </pc:spChg>
      </pc:sldChg>
      <pc:sldChg chg="modSp new del mod">
        <pc:chgData name="Laura Dale" userId="da28e27f-037e-473b-a707-502daff0708e" providerId="ADAL" clId="{389194E9-1A55-4A88-A4CB-AE6D49D6C076}" dt="2024-08-19T10:31:51.400" v="182" actId="2696"/>
        <pc:sldMkLst>
          <pc:docMk/>
          <pc:sldMk cId="456001912" sldId="438"/>
        </pc:sldMkLst>
        <pc:spChg chg="mod">
          <ac:chgData name="Laura Dale" userId="da28e27f-037e-473b-a707-502daff0708e" providerId="ADAL" clId="{389194E9-1A55-4A88-A4CB-AE6D49D6C076}" dt="2024-08-19T10:31:31.537" v="181" actId="20577"/>
          <ac:spMkLst>
            <pc:docMk/>
            <pc:sldMk cId="456001912" sldId="438"/>
            <ac:spMk id="2" creationId="{1DFFBB34-7D53-2B82-E7F1-2915D9670887}"/>
          </ac:spMkLst>
        </pc:spChg>
      </pc:sldChg>
      <pc:sldChg chg="addSp delSp modSp new del mod modNotesTx">
        <pc:chgData name="Laura Dale" userId="da28e27f-037e-473b-a707-502daff0708e" providerId="ADAL" clId="{389194E9-1A55-4A88-A4CB-AE6D49D6C076}" dt="2024-08-22T11:24:13.715" v="2098" actId="2696"/>
        <pc:sldMkLst>
          <pc:docMk/>
          <pc:sldMk cId="4143967788" sldId="438"/>
        </pc:sldMkLst>
        <pc:spChg chg="mod">
          <ac:chgData name="Laura Dale" userId="da28e27f-037e-473b-a707-502daff0708e" providerId="ADAL" clId="{389194E9-1A55-4A88-A4CB-AE6D49D6C076}" dt="2024-08-19T10:52:18.380" v="405" actId="20577"/>
          <ac:spMkLst>
            <pc:docMk/>
            <pc:sldMk cId="4143967788" sldId="438"/>
            <ac:spMk id="2" creationId="{5A3562F5-F125-C49B-2A47-A48DEDB861CD}"/>
          </ac:spMkLst>
        </pc:spChg>
        <pc:spChg chg="add mod">
          <ac:chgData name="Laura Dale" userId="da28e27f-037e-473b-a707-502daff0708e" providerId="ADAL" clId="{389194E9-1A55-4A88-A4CB-AE6D49D6C076}" dt="2024-08-22T09:43:23.192" v="1257" actId="1076"/>
          <ac:spMkLst>
            <pc:docMk/>
            <pc:sldMk cId="4143967788" sldId="438"/>
            <ac:spMk id="3" creationId="{1E9B9364-49C0-4929-C1D6-6BC77B392D09}"/>
          </ac:spMkLst>
        </pc:spChg>
        <pc:spChg chg="del">
          <ac:chgData name="Laura Dale" userId="da28e27f-037e-473b-a707-502daff0708e" providerId="ADAL" clId="{389194E9-1A55-4A88-A4CB-AE6D49D6C076}" dt="2024-08-19T10:51:47.962" v="385" actId="478"/>
          <ac:spMkLst>
            <pc:docMk/>
            <pc:sldMk cId="4143967788" sldId="438"/>
            <ac:spMk id="3" creationId="{EACFF51E-689E-A93A-C2D4-64266AC6C60B}"/>
          </ac:spMkLst>
        </pc:spChg>
        <pc:spChg chg="del">
          <ac:chgData name="Laura Dale" userId="da28e27f-037e-473b-a707-502daff0708e" providerId="ADAL" clId="{389194E9-1A55-4A88-A4CB-AE6D49D6C076}" dt="2024-08-19T10:51:47.962" v="385" actId="478"/>
          <ac:spMkLst>
            <pc:docMk/>
            <pc:sldMk cId="4143967788" sldId="438"/>
            <ac:spMk id="4" creationId="{12E4D778-9A2F-A9FD-722E-B276C214300B}"/>
          </ac:spMkLst>
        </pc:spChg>
        <pc:spChg chg="del">
          <ac:chgData name="Laura Dale" userId="da28e27f-037e-473b-a707-502daff0708e" providerId="ADAL" clId="{389194E9-1A55-4A88-A4CB-AE6D49D6C076}" dt="2024-08-19T10:51:47.962" v="385" actId="478"/>
          <ac:spMkLst>
            <pc:docMk/>
            <pc:sldMk cId="4143967788" sldId="438"/>
            <ac:spMk id="5" creationId="{73CBDCEE-2C83-243A-78A5-9363DFC1AF0E}"/>
          </ac:spMkLst>
        </pc:spChg>
        <pc:spChg chg="del">
          <ac:chgData name="Laura Dale" userId="da28e27f-037e-473b-a707-502daff0708e" providerId="ADAL" clId="{389194E9-1A55-4A88-A4CB-AE6D49D6C076}" dt="2024-08-19T10:51:47.962" v="385" actId="478"/>
          <ac:spMkLst>
            <pc:docMk/>
            <pc:sldMk cId="4143967788" sldId="438"/>
            <ac:spMk id="6" creationId="{8FE017EC-4DBF-609E-A3C1-107295689911}"/>
          </ac:spMkLst>
        </pc:spChg>
        <pc:spChg chg="del">
          <ac:chgData name="Laura Dale" userId="da28e27f-037e-473b-a707-502daff0708e" providerId="ADAL" clId="{389194E9-1A55-4A88-A4CB-AE6D49D6C076}" dt="2024-08-19T10:51:47.962" v="385" actId="478"/>
          <ac:spMkLst>
            <pc:docMk/>
            <pc:sldMk cId="4143967788" sldId="438"/>
            <ac:spMk id="7" creationId="{51E380A9-48D3-4826-2670-B58944BA42A1}"/>
          </ac:spMkLst>
        </pc:spChg>
        <pc:spChg chg="del">
          <ac:chgData name="Laura Dale" userId="da28e27f-037e-473b-a707-502daff0708e" providerId="ADAL" clId="{389194E9-1A55-4A88-A4CB-AE6D49D6C076}" dt="2024-08-19T10:51:47.962" v="385" actId="478"/>
          <ac:spMkLst>
            <pc:docMk/>
            <pc:sldMk cId="4143967788" sldId="438"/>
            <ac:spMk id="8" creationId="{61F304CF-EEE8-CF0B-032E-E49C06A23C72}"/>
          </ac:spMkLst>
        </pc:spChg>
        <pc:spChg chg="del">
          <ac:chgData name="Laura Dale" userId="da28e27f-037e-473b-a707-502daff0708e" providerId="ADAL" clId="{389194E9-1A55-4A88-A4CB-AE6D49D6C076}" dt="2024-08-19T10:51:47.962" v="385" actId="478"/>
          <ac:spMkLst>
            <pc:docMk/>
            <pc:sldMk cId="4143967788" sldId="438"/>
            <ac:spMk id="9" creationId="{7D1953B5-3CCB-9CF2-0E64-FD5D8CC2057E}"/>
          </ac:spMkLst>
        </pc:spChg>
        <pc:spChg chg="del">
          <ac:chgData name="Laura Dale" userId="da28e27f-037e-473b-a707-502daff0708e" providerId="ADAL" clId="{389194E9-1A55-4A88-A4CB-AE6D49D6C076}" dt="2024-08-19T10:51:47.962" v="385" actId="478"/>
          <ac:spMkLst>
            <pc:docMk/>
            <pc:sldMk cId="4143967788" sldId="438"/>
            <ac:spMk id="10" creationId="{C92A21ED-56DE-3872-F8CA-5839FA7A9060}"/>
          </ac:spMkLst>
        </pc:spChg>
        <pc:spChg chg="add mod">
          <ac:chgData name="Laura Dale" userId="da28e27f-037e-473b-a707-502daff0708e" providerId="ADAL" clId="{389194E9-1A55-4A88-A4CB-AE6D49D6C076}" dt="2024-08-22T09:40:28.398" v="1182" actId="1076"/>
          <ac:spMkLst>
            <pc:docMk/>
            <pc:sldMk cId="4143967788" sldId="438"/>
            <ac:spMk id="13" creationId="{C29D2A7E-92DE-89C5-480B-69CF62B7274A}"/>
          </ac:spMkLst>
        </pc:spChg>
        <pc:graphicFrameChg chg="add mod ord modGraphic">
          <ac:chgData name="Laura Dale" userId="da28e27f-037e-473b-a707-502daff0708e" providerId="ADAL" clId="{389194E9-1A55-4A88-A4CB-AE6D49D6C076}" dt="2024-08-22T10:48:14.949" v="1665" actId="14100"/>
          <ac:graphicFrameMkLst>
            <pc:docMk/>
            <pc:sldMk cId="4143967788" sldId="438"/>
            <ac:graphicFrameMk id="7" creationId="{7B501BB7-1043-BC7F-1EA4-AC2554EB9412}"/>
          </ac:graphicFrameMkLst>
        </pc:graphicFrameChg>
        <pc:picChg chg="add mod">
          <ac:chgData name="Laura Dale" userId="da28e27f-037e-473b-a707-502daff0708e" providerId="ADAL" clId="{389194E9-1A55-4A88-A4CB-AE6D49D6C076}" dt="2024-08-22T10:48:10.493" v="1664" actId="14100"/>
          <ac:picMkLst>
            <pc:docMk/>
            <pc:sldMk cId="4143967788" sldId="438"/>
            <ac:picMk id="4" creationId="{0572499A-9769-DA4D-F5E2-BF87D71695E1}"/>
          </ac:picMkLst>
        </pc:picChg>
        <pc:picChg chg="add del mod">
          <ac:chgData name="Laura Dale" userId="da28e27f-037e-473b-a707-502daff0708e" providerId="ADAL" clId="{389194E9-1A55-4A88-A4CB-AE6D49D6C076}" dt="2024-08-22T09:18:08.440" v="476" actId="478"/>
          <ac:picMkLst>
            <pc:docMk/>
            <pc:sldMk cId="4143967788" sldId="438"/>
            <ac:picMk id="5" creationId="{FE3C5230-5F16-22CF-3422-951A47971A33}"/>
          </ac:picMkLst>
        </pc:picChg>
        <pc:picChg chg="add mod">
          <ac:chgData name="Laura Dale" userId="da28e27f-037e-473b-a707-502daff0708e" providerId="ADAL" clId="{389194E9-1A55-4A88-A4CB-AE6D49D6C076}" dt="2024-08-22T10:48:46.268" v="1666" actId="14826"/>
          <ac:picMkLst>
            <pc:docMk/>
            <pc:sldMk cId="4143967788" sldId="438"/>
            <ac:picMk id="6" creationId="{4DC6C057-B142-77FA-D430-E8420E68F31B}"/>
          </ac:picMkLst>
        </pc:picChg>
        <pc:picChg chg="add del mod">
          <ac:chgData name="Laura Dale" userId="da28e27f-037e-473b-a707-502daff0708e" providerId="ADAL" clId="{389194E9-1A55-4A88-A4CB-AE6D49D6C076}" dt="2024-08-22T10:47:51.625" v="1658" actId="478"/>
          <ac:picMkLst>
            <pc:docMk/>
            <pc:sldMk cId="4143967788" sldId="438"/>
            <ac:picMk id="8" creationId="{418AF00A-1CA5-D795-41D7-14867881A339}"/>
          </ac:picMkLst>
        </pc:picChg>
      </pc:sldChg>
      <pc:sldChg chg="addSp delSp modSp add del mod ord modNotesTx">
        <pc:chgData name="Laura Dale" userId="da28e27f-037e-473b-a707-502daff0708e" providerId="ADAL" clId="{389194E9-1A55-4A88-A4CB-AE6D49D6C076}" dt="2024-08-22T11:21:55.009" v="2067" actId="2696"/>
        <pc:sldMkLst>
          <pc:docMk/>
          <pc:sldMk cId="3064084379" sldId="439"/>
        </pc:sldMkLst>
        <pc:spChg chg="mod">
          <ac:chgData name="Laura Dale" userId="da28e27f-037e-473b-a707-502daff0708e" providerId="ADAL" clId="{389194E9-1A55-4A88-A4CB-AE6D49D6C076}" dt="2024-08-22T09:54:29.148" v="1530" actId="1076"/>
          <ac:spMkLst>
            <pc:docMk/>
            <pc:sldMk cId="3064084379" sldId="439"/>
            <ac:spMk id="2" creationId="{5A3562F5-F125-C49B-2A47-A48DEDB861CD}"/>
          </ac:spMkLst>
        </pc:spChg>
        <pc:spChg chg="mod">
          <ac:chgData name="Laura Dale" userId="da28e27f-037e-473b-a707-502daff0708e" providerId="ADAL" clId="{389194E9-1A55-4A88-A4CB-AE6D49D6C076}" dt="2024-08-22T10:54:43.725" v="1695" actId="14100"/>
          <ac:spMkLst>
            <pc:docMk/>
            <pc:sldMk cId="3064084379" sldId="439"/>
            <ac:spMk id="3" creationId="{1E9B9364-49C0-4929-C1D6-6BC77B392D09}"/>
          </ac:spMkLst>
        </pc:spChg>
        <pc:spChg chg="del">
          <ac:chgData name="Laura Dale" userId="da28e27f-037e-473b-a707-502daff0708e" providerId="ADAL" clId="{389194E9-1A55-4A88-A4CB-AE6D49D6C076}" dt="2024-08-22T10:54:03.675" v="1668" actId="478"/>
          <ac:spMkLst>
            <pc:docMk/>
            <pc:sldMk cId="3064084379" sldId="439"/>
            <ac:spMk id="13" creationId="{C29D2A7E-92DE-89C5-480B-69CF62B7274A}"/>
          </ac:spMkLst>
        </pc:spChg>
        <pc:grpChg chg="add mod">
          <ac:chgData name="Laura Dale" userId="da28e27f-037e-473b-a707-502daff0708e" providerId="ADAL" clId="{389194E9-1A55-4A88-A4CB-AE6D49D6C076}" dt="2024-08-22T11:18:59.728" v="2027" actId="164"/>
          <ac:grpSpMkLst>
            <pc:docMk/>
            <pc:sldMk cId="3064084379" sldId="439"/>
            <ac:grpSpMk id="5" creationId="{F812EC70-65CA-D3A6-0F47-6464D548F3DE}"/>
          </ac:grpSpMkLst>
        </pc:grpChg>
        <pc:picChg chg="mod">
          <ac:chgData name="Laura Dale" userId="da28e27f-037e-473b-a707-502daff0708e" providerId="ADAL" clId="{389194E9-1A55-4A88-A4CB-AE6D49D6C076}" dt="2024-08-22T11:18:59.728" v="2027" actId="164"/>
          <ac:picMkLst>
            <pc:docMk/>
            <pc:sldMk cId="3064084379" sldId="439"/>
            <ac:picMk id="4" creationId="{0572499A-9769-DA4D-F5E2-BF87D71695E1}"/>
          </ac:picMkLst>
        </pc:picChg>
        <pc:picChg chg="mod">
          <ac:chgData name="Laura Dale" userId="da28e27f-037e-473b-a707-502daff0708e" providerId="ADAL" clId="{389194E9-1A55-4A88-A4CB-AE6D49D6C076}" dt="2024-08-22T11:18:59.728" v="2027" actId="164"/>
          <ac:picMkLst>
            <pc:docMk/>
            <pc:sldMk cId="3064084379" sldId="439"/>
            <ac:picMk id="6" creationId="{4DC6C057-B142-77FA-D430-E8420E68F31B}"/>
          </ac:picMkLst>
        </pc:picChg>
        <pc:picChg chg="add del mod">
          <ac:chgData name="Laura Dale" userId="da28e27f-037e-473b-a707-502daff0708e" providerId="ADAL" clId="{389194E9-1A55-4A88-A4CB-AE6D49D6C076}" dt="2024-08-22T09:54:30.259" v="1531" actId="478"/>
          <ac:picMkLst>
            <pc:docMk/>
            <pc:sldMk cId="3064084379" sldId="439"/>
            <ac:picMk id="25" creationId="{3579492B-FB3A-7503-3DDA-E04F7C8C9B83}"/>
          </ac:picMkLst>
        </pc:picChg>
      </pc:sldChg>
      <pc:sldChg chg="addSp delSp modSp add del mod ord">
        <pc:chgData name="Laura Dale" userId="da28e27f-037e-473b-a707-502daff0708e" providerId="ADAL" clId="{389194E9-1A55-4A88-A4CB-AE6D49D6C076}" dt="2024-08-22T13:21:31.924" v="3063" actId="2696"/>
        <pc:sldMkLst>
          <pc:docMk/>
          <pc:sldMk cId="4227545849" sldId="440"/>
        </pc:sldMkLst>
        <pc:spChg chg="mod">
          <ac:chgData name="Laura Dale" userId="da28e27f-037e-473b-a707-502daff0708e" providerId="ADAL" clId="{389194E9-1A55-4A88-A4CB-AE6D49D6C076}" dt="2024-08-22T09:29:28.344" v="570" actId="20577"/>
          <ac:spMkLst>
            <pc:docMk/>
            <pc:sldMk cId="4227545849" sldId="440"/>
            <ac:spMk id="2" creationId="{2D40DDD2-2774-7782-1C53-9F41C1483072}"/>
          </ac:spMkLst>
        </pc:spChg>
        <pc:spChg chg="mod">
          <ac:chgData name="Laura Dale" userId="da28e27f-037e-473b-a707-502daff0708e" providerId="ADAL" clId="{389194E9-1A55-4A88-A4CB-AE6D49D6C076}" dt="2024-08-22T13:19:56.148" v="3035" actId="21"/>
          <ac:spMkLst>
            <pc:docMk/>
            <pc:sldMk cId="4227545849" sldId="440"/>
            <ac:spMk id="8" creationId="{D1210344-EC11-814E-CF09-CE21A5FAA28E}"/>
          </ac:spMkLst>
        </pc:spChg>
        <pc:graphicFrameChg chg="add del mod modGraphic">
          <ac:chgData name="Laura Dale" userId="da28e27f-037e-473b-a707-502daff0708e" providerId="ADAL" clId="{389194E9-1A55-4A88-A4CB-AE6D49D6C076}" dt="2024-08-22T13:18:46.471" v="3026" actId="478"/>
          <ac:graphicFrameMkLst>
            <pc:docMk/>
            <pc:sldMk cId="4227545849" sldId="440"/>
            <ac:graphicFrameMk id="4" creationId="{ACA1FF37-F223-9959-7CC3-FFB836545D8E}"/>
          </ac:graphicFrameMkLst>
        </pc:graphicFrameChg>
        <pc:picChg chg="add del mod">
          <ac:chgData name="Laura Dale" userId="da28e27f-037e-473b-a707-502daff0708e" providerId="ADAL" clId="{389194E9-1A55-4A88-A4CB-AE6D49D6C076}" dt="2024-08-22T09:54:19.230" v="1526" actId="478"/>
          <ac:picMkLst>
            <pc:docMk/>
            <pc:sldMk cId="4227545849" sldId="440"/>
            <ac:picMk id="3" creationId="{3E2DCDD1-0AE7-9E67-F946-05B5971C8840}"/>
          </ac:picMkLst>
        </pc:picChg>
      </pc:sldChg>
      <pc:sldChg chg="addSp delSp modSp add del mod ord">
        <pc:chgData name="Laura Dale" userId="da28e27f-037e-473b-a707-502daff0708e" providerId="ADAL" clId="{389194E9-1A55-4A88-A4CB-AE6D49D6C076}" dt="2024-08-22T11:25:53.602" v="2129" actId="2696"/>
        <pc:sldMkLst>
          <pc:docMk/>
          <pc:sldMk cId="4045315974" sldId="441"/>
        </pc:sldMkLst>
        <pc:spChg chg="mod">
          <ac:chgData name="Laura Dale" userId="da28e27f-037e-473b-a707-502daff0708e" providerId="ADAL" clId="{389194E9-1A55-4A88-A4CB-AE6D49D6C076}" dt="2024-08-22T09:31:27.979" v="719" actId="403"/>
          <ac:spMkLst>
            <pc:docMk/>
            <pc:sldMk cId="4045315974" sldId="441"/>
            <ac:spMk id="3" creationId="{1E9B9364-49C0-4929-C1D6-6BC77B392D09}"/>
          </ac:spMkLst>
        </pc:spChg>
        <pc:spChg chg="del mod">
          <ac:chgData name="Laura Dale" userId="da28e27f-037e-473b-a707-502daff0708e" providerId="ADAL" clId="{389194E9-1A55-4A88-A4CB-AE6D49D6C076}" dt="2024-08-22T09:31:08.753" v="711"/>
          <ac:spMkLst>
            <pc:docMk/>
            <pc:sldMk cId="4045315974" sldId="441"/>
            <ac:spMk id="13" creationId="{C29D2A7E-92DE-89C5-480B-69CF62B7274A}"/>
          </ac:spMkLst>
        </pc:spChg>
        <pc:picChg chg="del">
          <ac:chgData name="Laura Dale" userId="da28e27f-037e-473b-a707-502daff0708e" providerId="ADAL" clId="{389194E9-1A55-4A88-A4CB-AE6D49D6C076}" dt="2024-08-22T09:31:20.674" v="714" actId="478"/>
          <ac:picMkLst>
            <pc:docMk/>
            <pc:sldMk cId="4045315974" sldId="441"/>
            <ac:picMk id="4" creationId="{0572499A-9769-DA4D-F5E2-BF87D71695E1}"/>
          </ac:picMkLst>
        </pc:picChg>
        <pc:picChg chg="add del mod">
          <ac:chgData name="Laura Dale" userId="da28e27f-037e-473b-a707-502daff0708e" providerId="ADAL" clId="{389194E9-1A55-4A88-A4CB-AE6D49D6C076}" dt="2024-08-22T09:54:37.007" v="1533" actId="478"/>
          <ac:picMkLst>
            <pc:docMk/>
            <pc:sldMk cId="4045315974" sldId="441"/>
            <ac:picMk id="5" creationId="{4F3F1C2C-270E-882F-8725-06BC61F4DF57}"/>
          </ac:picMkLst>
        </pc:picChg>
        <pc:picChg chg="del">
          <ac:chgData name="Laura Dale" userId="da28e27f-037e-473b-a707-502daff0708e" providerId="ADAL" clId="{389194E9-1A55-4A88-A4CB-AE6D49D6C076}" dt="2024-08-22T09:31:21.243" v="715" actId="478"/>
          <ac:picMkLst>
            <pc:docMk/>
            <pc:sldMk cId="4045315974" sldId="441"/>
            <ac:picMk id="6" creationId="{4DC6C057-B142-77FA-D430-E8420E68F31B}"/>
          </ac:picMkLst>
        </pc:picChg>
      </pc:sldChg>
      <pc:sldChg chg="addSp delSp modSp add mod ord modNotesTx">
        <pc:chgData name="Laura Dale" userId="da28e27f-037e-473b-a707-502daff0708e" providerId="ADAL" clId="{389194E9-1A55-4A88-A4CB-AE6D49D6C076}" dt="2024-08-22T14:11:28.925" v="3154" actId="20577"/>
        <pc:sldMkLst>
          <pc:docMk/>
          <pc:sldMk cId="2261704007" sldId="442"/>
        </pc:sldMkLst>
        <pc:spChg chg="add del mod">
          <ac:chgData name="Laura Dale" userId="da28e27f-037e-473b-a707-502daff0708e" providerId="ADAL" clId="{389194E9-1A55-4A88-A4CB-AE6D49D6C076}" dt="2024-08-22T11:19:30.871" v="2038" actId="478"/>
          <ac:spMkLst>
            <pc:docMk/>
            <pc:sldMk cId="2261704007" sldId="442"/>
            <ac:spMk id="5" creationId="{A3B33ECE-2395-89B6-40AC-9B972E4E68F2}"/>
          </ac:spMkLst>
        </pc:spChg>
        <pc:spChg chg="mod">
          <ac:chgData name="Laura Dale" userId="da28e27f-037e-473b-a707-502daff0708e" providerId="ADAL" clId="{389194E9-1A55-4A88-A4CB-AE6D49D6C076}" dt="2024-08-22T11:42:45.394" v="2340" actId="403"/>
          <ac:spMkLst>
            <pc:docMk/>
            <pc:sldMk cId="2261704007" sldId="442"/>
            <ac:spMk id="9" creationId="{EFD5EBAB-5C96-7B2A-4C05-9D971EAC6D56}"/>
          </ac:spMkLst>
        </pc:spChg>
        <pc:spChg chg="mod">
          <ac:chgData name="Laura Dale" userId="da28e27f-037e-473b-a707-502daff0708e" providerId="ADAL" clId="{389194E9-1A55-4A88-A4CB-AE6D49D6C076}" dt="2024-08-22T11:54:52.029" v="2392" actId="14100"/>
          <ac:spMkLst>
            <pc:docMk/>
            <pc:sldMk cId="2261704007" sldId="442"/>
            <ac:spMk id="10" creationId="{AC8DBD0F-073D-7120-2229-33659B3C7031}"/>
          </ac:spMkLst>
        </pc:spChg>
        <pc:spChg chg="mod">
          <ac:chgData name="Laura Dale" userId="da28e27f-037e-473b-a707-502daff0708e" providerId="ADAL" clId="{389194E9-1A55-4A88-A4CB-AE6D49D6C076}" dt="2024-08-22T11:53:50.142" v="2377" actId="1076"/>
          <ac:spMkLst>
            <pc:docMk/>
            <pc:sldMk cId="2261704007" sldId="442"/>
            <ac:spMk id="11" creationId="{6AADEF0B-FDD8-B17C-2220-065D96889FE3}"/>
          </ac:spMkLst>
        </pc:spChg>
        <pc:grpChg chg="add del mod">
          <ac:chgData name="Laura Dale" userId="da28e27f-037e-473b-a707-502daff0708e" providerId="ADAL" clId="{389194E9-1A55-4A88-A4CB-AE6D49D6C076}" dt="2024-08-22T11:19:29.626" v="2037" actId="1076"/>
          <ac:grpSpMkLst>
            <pc:docMk/>
            <pc:sldMk cId="2261704007" sldId="442"/>
            <ac:grpSpMk id="6" creationId="{363B6002-C91B-FF67-4F16-46F5792EBF5A}"/>
          </ac:grpSpMkLst>
        </pc:grpChg>
        <pc:picChg chg="add del mod">
          <ac:chgData name="Laura Dale" userId="da28e27f-037e-473b-a707-502daff0708e" providerId="ADAL" clId="{389194E9-1A55-4A88-A4CB-AE6D49D6C076}" dt="2024-08-22T11:19:29.626" v="2037" actId="1076"/>
          <ac:picMkLst>
            <pc:docMk/>
            <pc:sldMk cId="2261704007" sldId="442"/>
            <ac:picMk id="7" creationId="{7E73B53D-D4D3-16C7-94DB-225981ACA6B0}"/>
          </ac:picMkLst>
        </pc:picChg>
        <pc:picChg chg="add del mod">
          <ac:chgData name="Laura Dale" userId="da28e27f-037e-473b-a707-502daff0708e" providerId="ADAL" clId="{389194E9-1A55-4A88-A4CB-AE6D49D6C076}" dt="2024-08-22T11:19:29.626" v="2037" actId="1076"/>
          <ac:picMkLst>
            <pc:docMk/>
            <pc:sldMk cId="2261704007" sldId="442"/>
            <ac:picMk id="8" creationId="{C3C06E3C-AFE5-C2F9-C376-6D583AACE6F5}"/>
          </ac:picMkLst>
        </pc:picChg>
        <pc:picChg chg="add del mod modCrop">
          <ac:chgData name="Laura Dale" userId="da28e27f-037e-473b-a707-502daff0708e" providerId="ADAL" clId="{389194E9-1A55-4A88-A4CB-AE6D49D6C076}" dt="2024-08-22T11:53:47.570" v="2376" actId="1076"/>
          <ac:picMkLst>
            <pc:docMk/>
            <pc:sldMk cId="2261704007" sldId="442"/>
            <ac:picMk id="18" creationId="{637DBA44-CAA7-8AE6-78BC-89E0C6E492F0}"/>
          </ac:picMkLst>
        </pc:picChg>
      </pc:sldChg>
      <pc:sldChg chg="addSp delSp modSp add del mod ord modNotesTx">
        <pc:chgData name="Laura Dale" userId="da28e27f-037e-473b-a707-502daff0708e" providerId="ADAL" clId="{389194E9-1A55-4A88-A4CB-AE6D49D6C076}" dt="2024-08-22T11:18:00.999" v="2020" actId="2696"/>
        <pc:sldMkLst>
          <pc:docMk/>
          <pc:sldMk cId="2706005559" sldId="442"/>
        </pc:sldMkLst>
        <pc:spChg chg="mod">
          <ac:chgData name="Laura Dale" userId="da28e27f-037e-473b-a707-502daff0708e" providerId="ADAL" clId="{389194E9-1A55-4A88-A4CB-AE6D49D6C076}" dt="2024-08-22T09:47:08.698" v="1292" actId="1076"/>
          <ac:spMkLst>
            <pc:docMk/>
            <pc:sldMk cId="2706005559" sldId="442"/>
            <ac:spMk id="3" creationId="{1E9B9364-49C0-4929-C1D6-6BC77B392D09}"/>
          </ac:spMkLst>
        </pc:spChg>
        <pc:spChg chg="add del mod">
          <ac:chgData name="Laura Dale" userId="da28e27f-037e-473b-a707-502daff0708e" providerId="ADAL" clId="{389194E9-1A55-4A88-A4CB-AE6D49D6C076}" dt="2024-08-22T09:35:53.813" v="995" actId="478"/>
          <ac:spMkLst>
            <pc:docMk/>
            <pc:sldMk cId="2706005559" sldId="442"/>
            <ac:spMk id="9" creationId="{8733D0EE-2797-7302-F1CF-73A2C09C1D19}"/>
          </ac:spMkLst>
        </pc:spChg>
        <pc:spChg chg="del">
          <ac:chgData name="Laura Dale" userId="da28e27f-037e-473b-a707-502daff0708e" providerId="ADAL" clId="{389194E9-1A55-4A88-A4CB-AE6D49D6C076}" dt="2024-08-22T09:47:05.900" v="1291" actId="478"/>
          <ac:spMkLst>
            <pc:docMk/>
            <pc:sldMk cId="2706005559" sldId="442"/>
            <ac:spMk id="13" creationId="{C29D2A7E-92DE-89C5-480B-69CF62B7274A}"/>
          </ac:spMkLst>
        </pc:spChg>
        <pc:spChg chg="add del mod">
          <ac:chgData name="Laura Dale" userId="da28e27f-037e-473b-a707-502daff0708e" providerId="ADAL" clId="{389194E9-1A55-4A88-A4CB-AE6D49D6C076}" dt="2024-08-22T09:35:58.485" v="1000" actId="478"/>
          <ac:spMkLst>
            <pc:docMk/>
            <pc:sldMk cId="2706005559" sldId="442"/>
            <ac:spMk id="15" creationId="{67405D6A-5E3F-C488-D424-7429B9EF9FC9}"/>
          </ac:spMkLst>
        </pc:spChg>
        <pc:spChg chg="add del mod">
          <ac:chgData name="Laura Dale" userId="da28e27f-037e-473b-a707-502daff0708e" providerId="ADAL" clId="{389194E9-1A55-4A88-A4CB-AE6D49D6C076}" dt="2024-08-22T09:35:59.788" v="1001" actId="478"/>
          <ac:spMkLst>
            <pc:docMk/>
            <pc:sldMk cId="2706005559" sldId="442"/>
            <ac:spMk id="18" creationId="{502CDC09-B5D5-CCE0-A038-471D46850AB9}"/>
          </ac:spMkLst>
        </pc:spChg>
        <pc:picChg chg="del">
          <ac:chgData name="Laura Dale" userId="da28e27f-037e-473b-a707-502daff0708e" providerId="ADAL" clId="{389194E9-1A55-4A88-A4CB-AE6D49D6C076}" dt="2024-08-22T09:34:10.468" v="736" actId="478"/>
          <ac:picMkLst>
            <pc:docMk/>
            <pc:sldMk cId="2706005559" sldId="442"/>
            <ac:picMk id="4" creationId="{0572499A-9769-DA4D-F5E2-BF87D71695E1}"/>
          </ac:picMkLst>
        </pc:picChg>
        <pc:picChg chg="add del mod">
          <ac:chgData name="Laura Dale" userId="da28e27f-037e-473b-a707-502daff0708e" providerId="ADAL" clId="{389194E9-1A55-4A88-A4CB-AE6D49D6C076}" dt="2024-08-22T11:01:49.886" v="1710" actId="21"/>
          <ac:picMkLst>
            <pc:docMk/>
            <pc:sldMk cId="2706005559" sldId="442"/>
            <ac:picMk id="5" creationId="{8BE4862C-C4E6-0843-3523-1CCAC0C26A9D}"/>
          </ac:picMkLst>
        </pc:picChg>
        <pc:picChg chg="del">
          <ac:chgData name="Laura Dale" userId="da28e27f-037e-473b-a707-502daff0708e" providerId="ADAL" clId="{389194E9-1A55-4A88-A4CB-AE6D49D6C076}" dt="2024-08-22T09:34:12.431" v="737" actId="478"/>
          <ac:picMkLst>
            <pc:docMk/>
            <pc:sldMk cId="2706005559" sldId="442"/>
            <ac:picMk id="6" creationId="{4DC6C057-B142-77FA-D430-E8420E68F31B}"/>
          </ac:picMkLst>
        </pc:picChg>
        <pc:picChg chg="add del mod">
          <ac:chgData name="Laura Dale" userId="da28e27f-037e-473b-a707-502daff0708e" providerId="ADAL" clId="{389194E9-1A55-4A88-A4CB-AE6D49D6C076}" dt="2024-08-22T11:01:49.886" v="1710" actId="21"/>
          <ac:picMkLst>
            <pc:docMk/>
            <pc:sldMk cId="2706005559" sldId="442"/>
            <ac:picMk id="8" creationId="{55C3D13C-B4C5-17A6-15EA-3668E9AD6819}"/>
          </ac:picMkLst>
        </pc:picChg>
        <pc:picChg chg="add del mod">
          <ac:chgData name="Laura Dale" userId="da28e27f-037e-473b-a707-502daff0708e" providerId="ADAL" clId="{389194E9-1A55-4A88-A4CB-AE6D49D6C076}" dt="2024-08-22T09:54:49.499" v="1534" actId="21"/>
          <ac:picMkLst>
            <pc:docMk/>
            <pc:sldMk cId="2706005559" sldId="442"/>
            <ac:picMk id="20" creationId="{208C5865-01F8-38B1-4770-8D623D184CDD}"/>
          </ac:picMkLst>
        </pc:picChg>
        <pc:picChg chg="add mod">
          <ac:chgData name="Laura Dale" userId="da28e27f-037e-473b-a707-502daff0708e" providerId="ADAL" clId="{389194E9-1A55-4A88-A4CB-AE6D49D6C076}" dt="2024-08-22T11:09:17.230" v="1869" actId="1076"/>
          <ac:picMkLst>
            <pc:docMk/>
            <pc:sldMk cId="2706005559" sldId="442"/>
            <ac:picMk id="21" creationId="{C9AEF3C3-C668-71B4-A0DE-330C146F2EC1}"/>
          </ac:picMkLst>
        </pc:picChg>
        <pc:cxnChg chg="add del mod">
          <ac:chgData name="Laura Dale" userId="da28e27f-037e-473b-a707-502daff0708e" providerId="ADAL" clId="{389194E9-1A55-4A88-A4CB-AE6D49D6C076}" dt="2024-08-22T09:35:52.468" v="994" actId="478"/>
          <ac:cxnSpMkLst>
            <pc:docMk/>
            <pc:sldMk cId="2706005559" sldId="442"/>
            <ac:cxnSpMk id="10" creationId="{766A7F36-A530-FFE7-2EAC-527074D3F186}"/>
          </ac:cxnSpMkLst>
        </pc:cxnChg>
        <pc:cxnChg chg="add del mod">
          <ac:chgData name="Laura Dale" userId="da28e27f-037e-473b-a707-502daff0708e" providerId="ADAL" clId="{389194E9-1A55-4A88-A4CB-AE6D49D6C076}" dt="2024-08-22T09:35:55.060" v="996" actId="478"/>
          <ac:cxnSpMkLst>
            <pc:docMk/>
            <pc:sldMk cId="2706005559" sldId="442"/>
            <ac:cxnSpMk id="14" creationId="{89B985DD-A547-8185-D09F-BF4CFE828869}"/>
          </ac:cxnSpMkLst>
        </pc:cxnChg>
        <pc:cxnChg chg="add del mod">
          <ac:chgData name="Laura Dale" userId="da28e27f-037e-473b-a707-502daff0708e" providerId="ADAL" clId="{389194E9-1A55-4A88-A4CB-AE6D49D6C076}" dt="2024-08-22T09:35:56.477" v="998" actId="478"/>
          <ac:cxnSpMkLst>
            <pc:docMk/>
            <pc:sldMk cId="2706005559" sldId="442"/>
            <ac:cxnSpMk id="16" creationId="{00F911F0-1F87-1523-6419-CA04BD50A706}"/>
          </ac:cxnSpMkLst>
        </pc:cxnChg>
        <pc:cxnChg chg="add del mod">
          <ac:chgData name="Laura Dale" userId="da28e27f-037e-473b-a707-502daff0708e" providerId="ADAL" clId="{389194E9-1A55-4A88-A4CB-AE6D49D6C076}" dt="2024-08-22T09:35:57.117" v="999" actId="478"/>
          <ac:cxnSpMkLst>
            <pc:docMk/>
            <pc:sldMk cId="2706005559" sldId="442"/>
            <ac:cxnSpMk id="17" creationId="{2FFCD521-5E81-1D1D-EFE9-A369B8237526}"/>
          </ac:cxnSpMkLst>
        </pc:cxnChg>
        <pc:cxnChg chg="add del mod">
          <ac:chgData name="Laura Dale" userId="da28e27f-037e-473b-a707-502daff0708e" providerId="ADAL" clId="{389194E9-1A55-4A88-A4CB-AE6D49D6C076}" dt="2024-08-22T09:36:00.933" v="1002" actId="478"/>
          <ac:cxnSpMkLst>
            <pc:docMk/>
            <pc:sldMk cId="2706005559" sldId="442"/>
            <ac:cxnSpMk id="19" creationId="{80B79B13-448E-EB90-B66A-E9BC8DEC9BA0}"/>
          </ac:cxnSpMkLst>
        </pc:cxnChg>
      </pc:sldChg>
      <pc:sldChg chg="add del">
        <pc:chgData name="Laura Dale" userId="da28e27f-037e-473b-a707-502daff0708e" providerId="ADAL" clId="{389194E9-1A55-4A88-A4CB-AE6D49D6C076}" dt="2024-08-22T09:50:02.022" v="1397"/>
        <pc:sldMkLst>
          <pc:docMk/>
          <pc:sldMk cId="2861906290" sldId="443"/>
        </pc:sldMkLst>
      </pc:sldChg>
      <pc:sldChg chg="addSp delSp modSp add mod ord modNotesTx">
        <pc:chgData name="Laura Dale" userId="da28e27f-037e-473b-a707-502daff0708e" providerId="ADAL" clId="{389194E9-1A55-4A88-A4CB-AE6D49D6C076}" dt="2024-08-22T14:07:04.708" v="3091" actId="20577"/>
        <pc:sldMkLst>
          <pc:docMk/>
          <pc:sldMk cId="3601987454" sldId="443"/>
        </pc:sldMkLst>
        <pc:spChg chg="add del mod">
          <ac:chgData name="Laura Dale" userId="da28e27f-037e-473b-a707-502daff0708e" providerId="ADAL" clId="{389194E9-1A55-4A88-A4CB-AE6D49D6C076}" dt="2024-08-22T11:22:49.506" v="2072" actId="478"/>
          <ac:spMkLst>
            <pc:docMk/>
            <pc:sldMk cId="3601987454" sldId="443"/>
            <ac:spMk id="5" creationId="{656667B0-7E66-F0D7-2C88-E16CD86FE7BD}"/>
          </ac:spMkLst>
        </pc:spChg>
        <pc:spChg chg="mod">
          <ac:chgData name="Laura Dale" userId="da28e27f-037e-473b-a707-502daff0708e" providerId="ADAL" clId="{389194E9-1A55-4A88-A4CB-AE6D49D6C076}" dt="2024-08-22T11:42:30.136" v="2337" actId="403"/>
          <ac:spMkLst>
            <pc:docMk/>
            <pc:sldMk cId="3601987454" sldId="443"/>
            <ac:spMk id="9" creationId="{EFD5EBAB-5C96-7B2A-4C05-9D971EAC6D56}"/>
          </ac:spMkLst>
        </pc:spChg>
        <pc:spChg chg="mod ord">
          <ac:chgData name="Laura Dale" userId="da28e27f-037e-473b-a707-502daff0708e" providerId="ADAL" clId="{389194E9-1A55-4A88-A4CB-AE6D49D6C076}" dt="2024-08-22T11:54:58.486" v="2393" actId="1076"/>
          <ac:spMkLst>
            <pc:docMk/>
            <pc:sldMk cId="3601987454" sldId="443"/>
            <ac:spMk id="10" creationId="{AC8DBD0F-073D-7120-2229-33659B3C7031}"/>
          </ac:spMkLst>
        </pc:spChg>
        <pc:spChg chg="mod">
          <ac:chgData name="Laura Dale" userId="da28e27f-037e-473b-a707-502daff0708e" providerId="ADAL" clId="{389194E9-1A55-4A88-A4CB-AE6D49D6C076}" dt="2024-08-22T11:54:05.259" v="2380" actId="1076"/>
          <ac:spMkLst>
            <pc:docMk/>
            <pc:sldMk cId="3601987454" sldId="443"/>
            <ac:spMk id="11" creationId="{6AADEF0B-FDD8-B17C-2220-065D96889FE3}"/>
          </ac:spMkLst>
        </pc:spChg>
        <pc:picChg chg="add mod">
          <ac:chgData name="Laura Dale" userId="da28e27f-037e-473b-a707-502daff0708e" providerId="ADAL" clId="{389194E9-1A55-4A88-A4CB-AE6D49D6C076}" dt="2024-08-22T11:54:02.757" v="2379" actId="1076"/>
          <ac:picMkLst>
            <pc:docMk/>
            <pc:sldMk cId="3601987454" sldId="443"/>
            <ac:picMk id="6" creationId="{F32F93E1-BDA6-9D22-C4FC-C5BAAD781803}"/>
          </ac:picMkLst>
        </pc:picChg>
        <pc:picChg chg="add mod">
          <ac:chgData name="Laura Dale" userId="da28e27f-037e-473b-a707-502daff0708e" providerId="ADAL" clId="{389194E9-1A55-4A88-A4CB-AE6D49D6C076}" dt="2024-08-22T11:54:02.757" v="2379" actId="1076"/>
          <ac:picMkLst>
            <pc:docMk/>
            <pc:sldMk cId="3601987454" sldId="443"/>
            <ac:picMk id="7" creationId="{08816764-F91A-582D-06C8-A22BD68B1D0A}"/>
          </ac:picMkLst>
        </pc:picChg>
        <pc:picChg chg="del">
          <ac:chgData name="Laura Dale" userId="da28e27f-037e-473b-a707-502daff0708e" providerId="ADAL" clId="{389194E9-1A55-4A88-A4CB-AE6D49D6C076}" dt="2024-08-22T11:22:46.061" v="2071" actId="478"/>
          <ac:picMkLst>
            <pc:docMk/>
            <pc:sldMk cId="3601987454" sldId="443"/>
            <ac:picMk id="18" creationId="{637DBA44-CAA7-8AE6-78BC-89E0C6E492F0}"/>
          </ac:picMkLst>
        </pc:picChg>
      </pc:sldChg>
      <pc:sldChg chg="addSp delSp modSp add mod ord modNotesTx">
        <pc:chgData name="Laura Dale" userId="da28e27f-037e-473b-a707-502daff0708e" providerId="ADAL" clId="{389194E9-1A55-4A88-A4CB-AE6D49D6C076}" dt="2024-08-22T14:13:21.886" v="3240" actId="20577"/>
        <pc:sldMkLst>
          <pc:docMk/>
          <pc:sldMk cId="1131796873" sldId="444"/>
        </pc:sldMkLst>
        <pc:spChg chg="add del mod">
          <ac:chgData name="Laura Dale" userId="da28e27f-037e-473b-a707-502daff0708e" providerId="ADAL" clId="{389194E9-1A55-4A88-A4CB-AE6D49D6C076}" dt="2024-08-22T12:02:27.647" v="2546" actId="22"/>
          <ac:spMkLst>
            <pc:docMk/>
            <pc:sldMk cId="1131796873" sldId="444"/>
            <ac:spMk id="5" creationId="{86AE9968-9BDE-6752-1F91-79F0156A4A28}"/>
          </ac:spMkLst>
        </pc:spChg>
        <pc:spChg chg="mod">
          <ac:chgData name="Laura Dale" userId="da28e27f-037e-473b-a707-502daff0708e" providerId="ADAL" clId="{389194E9-1A55-4A88-A4CB-AE6D49D6C076}" dt="2024-08-22T11:42:51.585" v="2342" actId="403"/>
          <ac:spMkLst>
            <pc:docMk/>
            <pc:sldMk cId="1131796873" sldId="444"/>
            <ac:spMk id="9" creationId="{EFD5EBAB-5C96-7B2A-4C05-9D971EAC6D56}"/>
          </ac:spMkLst>
        </pc:spChg>
        <pc:spChg chg="del mod">
          <ac:chgData name="Laura Dale" userId="da28e27f-037e-473b-a707-502daff0708e" providerId="ADAL" clId="{389194E9-1A55-4A88-A4CB-AE6D49D6C076}" dt="2024-08-22T13:13:30.067" v="2758" actId="478"/>
          <ac:spMkLst>
            <pc:docMk/>
            <pc:sldMk cId="1131796873" sldId="444"/>
            <ac:spMk id="10" creationId="{AC8DBD0F-073D-7120-2229-33659B3C7031}"/>
          </ac:spMkLst>
        </pc:spChg>
        <pc:spChg chg="mod">
          <ac:chgData name="Laura Dale" userId="da28e27f-037e-473b-a707-502daff0708e" providerId="ADAL" clId="{389194E9-1A55-4A88-A4CB-AE6D49D6C076}" dt="2024-08-22T12:03:57.135" v="2566" actId="1076"/>
          <ac:spMkLst>
            <pc:docMk/>
            <pc:sldMk cId="1131796873" sldId="444"/>
            <ac:spMk id="11" creationId="{6AADEF0B-FDD8-B17C-2220-065D96889FE3}"/>
          </ac:spMkLst>
        </pc:spChg>
        <pc:spChg chg="add del mod">
          <ac:chgData name="Laura Dale" userId="da28e27f-037e-473b-a707-502daff0708e" providerId="ADAL" clId="{389194E9-1A55-4A88-A4CB-AE6D49D6C076}" dt="2024-08-22T12:02:47.629" v="2556" actId="478"/>
          <ac:spMkLst>
            <pc:docMk/>
            <pc:sldMk cId="1131796873" sldId="444"/>
            <ac:spMk id="14" creationId="{806A70C6-1948-9FF6-5711-67F90B2E35FA}"/>
          </ac:spMkLst>
        </pc:spChg>
        <pc:spChg chg="add mod">
          <ac:chgData name="Laura Dale" userId="da28e27f-037e-473b-a707-502daff0708e" providerId="ADAL" clId="{389194E9-1A55-4A88-A4CB-AE6D49D6C076}" dt="2024-08-22T13:13:44.842" v="2783" actId="1035"/>
          <ac:spMkLst>
            <pc:docMk/>
            <pc:sldMk cId="1131796873" sldId="444"/>
            <ac:spMk id="17" creationId="{747F2B61-1D15-917D-DA42-A54F86BF7736}"/>
          </ac:spMkLst>
        </pc:spChg>
        <pc:spChg chg="add del mod">
          <ac:chgData name="Laura Dale" userId="da28e27f-037e-473b-a707-502daff0708e" providerId="ADAL" clId="{389194E9-1A55-4A88-A4CB-AE6D49D6C076}" dt="2024-08-22T13:13:48.037" v="2784" actId="478"/>
          <ac:spMkLst>
            <pc:docMk/>
            <pc:sldMk cId="1131796873" sldId="444"/>
            <ac:spMk id="20" creationId="{D35B86CD-096D-0023-BF8A-EAD0B44E2D1F}"/>
          </ac:spMkLst>
        </pc:spChg>
        <pc:picChg chg="add del mod ord">
          <ac:chgData name="Laura Dale" userId="da28e27f-037e-473b-a707-502daff0708e" providerId="ADAL" clId="{389194E9-1A55-4A88-A4CB-AE6D49D6C076}" dt="2024-08-22T12:02:41.244" v="2553" actId="478"/>
          <ac:picMkLst>
            <pc:docMk/>
            <pc:sldMk cId="1131796873" sldId="444"/>
            <ac:picMk id="7" creationId="{AEFAAED5-E8EF-2DA1-AC6C-F1BDC827548C}"/>
          </ac:picMkLst>
        </pc:picChg>
        <pc:picChg chg="add del mod">
          <ac:chgData name="Laura Dale" userId="da28e27f-037e-473b-a707-502daff0708e" providerId="ADAL" clId="{389194E9-1A55-4A88-A4CB-AE6D49D6C076}" dt="2024-08-22T12:02:39.646" v="2552" actId="478"/>
          <ac:picMkLst>
            <pc:docMk/>
            <pc:sldMk cId="1131796873" sldId="444"/>
            <ac:picMk id="12" creationId="{9CE1B3B5-F752-F783-00BA-0F3431A04858}"/>
          </ac:picMkLst>
        </pc:picChg>
        <pc:picChg chg="add mod modCrop">
          <ac:chgData name="Laura Dale" userId="da28e27f-037e-473b-a707-502daff0708e" providerId="ADAL" clId="{389194E9-1A55-4A88-A4CB-AE6D49D6C076}" dt="2024-08-22T12:04:10.161" v="2568" actId="732"/>
          <ac:picMkLst>
            <pc:docMk/>
            <pc:sldMk cId="1131796873" sldId="444"/>
            <ac:picMk id="16" creationId="{1C21F6CD-638A-3E5E-46C9-B3B6849D4617}"/>
          </ac:picMkLst>
        </pc:picChg>
        <pc:picChg chg="del">
          <ac:chgData name="Laura Dale" userId="da28e27f-037e-473b-a707-502daff0708e" providerId="ADAL" clId="{389194E9-1A55-4A88-A4CB-AE6D49D6C076}" dt="2024-08-22T11:25:35.425" v="2125" actId="478"/>
          <ac:picMkLst>
            <pc:docMk/>
            <pc:sldMk cId="1131796873" sldId="444"/>
            <ac:picMk id="18" creationId="{637DBA44-CAA7-8AE6-78BC-89E0C6E492F0}"/>
          </ac:picMkLst>
        </pc:picChg>
      </pc:sldChg>
      <pc:sldChg chg="addSp delSp modSp add mod ord modNotesTx">
        <pc:chgData name="Laura Dale" userId="da28e27f-037e-473b-a707-502daff0708e" providerId="ADAL" clId="{389194E9-1A55-4A88-A4CB-AE6D49D6C076}" dt="2024-08-22T14:10:10.557" v="3143" actId="20577"/>
        <pc:sldMkLst>
          <pc:docMk/>
          <pc:sldMk cId="1152947836" sldId="445"/>
        </pc:sldMkLst>
        <pc:spChg chg="mod">
          <ac:chgData name="Laura Dale" userId="da28e27f-037e-473b-a707-502daff0708e" providerId="ADAL" clId="{389194E9-1A55-4A88-A4CB-AE6D49D6C076}" dt="2024-08-22T12:10:35.121" v="2624"/>
          <ac:spMkLst>
            <pc:docMk/>
            <pc:sldMk cId="1152947836" sldId="445"/>
            <ac:spMk id="2" creationId="{27FF0EAA-92EC-E6B9-21FB-7A6809F0A280}"/>
          </ac:spMkLst>
        </pc:spChg>
        <pc:spChg chg="mod">
          <ac:chgData name="Laura Dale" userId="da28e27f-037e-473b-a707-502daff0708e" providerId="ADAL" clId="{389194E9-1A55-4A88-A4CB-AE6D49D6C076}" dt="2024-08-22T12:14:12.067" v="2686" actId="113"/>
          <ac:spMkLst>
            <pc:docMk/>
            <pc:sldMk cId="1152947836" sldId="445"/>
            <ac:spMk id="4" creationId="{7D891C20-0A3E-5820-0530-64AF6C139EBC}"/>
          </ac:spMkLst>
        </pc:spChg>
        <pc:spChg chg="mod">
          <ac:chgData name="Laura Dale" userId="da28e27f-037e-473b-a707-502daff0708e" providerId="ADAL" clId="{389194E9-1A55-4A88-A4CB-AE6D49D6C076}" dt="2024-08-22T12:14:01.620" v="2685"/>
          <ac:spMkLst>
            <pc:docMk/>
            <pc:sldMk cId="1152947836" sldId="445"/>
            <ac:spMk id="6" creationId="{07938104-C53F-28FD-B803-A0568FA59ECF}"/>
          </ac:spMkLst>
        </pc:spChg>
        <pc:spChg chg="mod">
          <ac:chgData name="Laura Dale" userId="da28e27f-037e-473b-a707-502daff0708e" providerId="ADAL" clId="{389194E9-1A55-4A88-A4CB-AE6D49D6C076}" dt="2024-08-22T12:13:57.171" v="2683" actId="404"/>
          <ac:spMkLst>
            <pc:docMk/>
            <pc:sldMk cId="1152947836" sldId="445"/>
            <ac:spMk id="8" creationId="{7A8B4A92-1EE8-020C-205E-D11803124110}"/>
          </ac:spMkLst>
        </pc:spChg>
        <pc:picChg chg="del">
          <ac:chgData name="Laura Dale" userId="da28e27f-037e-473b-a707-502daff0708e" providerId="ADAL" clId="{389194E9-1A55-4A88-A4CB-AE6D49D6C076}" dt="2024-08-22T12:11:59.655" v="2651" actId="478"/>
          <ac:picMkLst>
            <pc:docMk/>
            <pc:sldMk cId="1152947836" sldId="445"/>
            <ac:picMk id="12" creationId="{F63A298D-5052-7E06-E47D-810E21AE3E4D}"/>
          </ac:picMkLst>
        </pc:picChg>
        <pc:picChg chg="del">
          <ac:chgData name="Laura Dale" userId="da28e27f-037e-473b-a707-502daff0708e" providerId="ADAL" clId="{389194E9-1A55-4A88-A4CB-AE6D49D6C076}" dt="2024-08-22T12:11:58.413" v="2650" actId="478"/>
          <ac:picMkLst>
            <pc:docMk/>
            <pc:sldMk cId="1152947836" sldId="445"/>
            <ac:picMk id="15" creationId="{7B0317CF-957E-C463-2DD2-6F56833C1477}"/>
          </ac:picMkLst>
        </pc:picChg>
        <pc:picChg chg="add del">
          <ac:chgData name="Laura Dale" userId="da28e27f-037e-473b-a707-502daff0708e" providerId="ADAL" clId="{389194E9-1A55-4A88-A4CB-AE6D49D6C076}" dt="2024-08-22T12:11:54.992" v="2649" actId="478"/>
          <ac:picMkLst>
            <pc:docMk/>
            <pc:sldMk cId="1152947836" sldId="445"/>
            <ac:picMk id="21" creationId="{CB6C9900-8E98-93AB-198F-116D61B1167F}"/>
          </ac:picMkLst>
        </pc:picChg>
      </pc:sldChg>
      <pc:sldChg chg="modSp add del mod">
        <pc:chgData name="Laura Dale" userId="da28e27f-037e-473b-a707-502daff0708e" providerId="ADAL" clId="{389194E9-1A55-4A88-A4CB-AE6D49D6C076}" dt="2024-08-22T13:12:52.999" v="2753" actId="2696"/>
        <pc:sldMkLst>
          <pc:docMk/>
          <pc:sldMk cId="2751823275" sldId="446"/>
        </pc:sldMkLst>
        <pc:spChg chg="mod">
          <ac:chgData name="Laura Dale" userId="da28e27f-037e-473b-a707-502daff0708e" providerId="ADAL" clId="{389194E9-1A55-4A88-A4CB-AE6D49D6C076}" dt="2024-08-22T13:12:38.565" v="2745" actId="21"/>
          <ac:spMkLst>
            <pc:docMk/>
            <pc:sldMk cId="2751823275" sldId="446"/>
            <ac:spMk id="2" creationId="{C0FEA8FE-903A-CCB9-7D5C-3E1E89F24927}"/>
          </ac:spMkLst>
        </pc:spChg>
        <pc:spChg chg="mod">
          <ac:chgData name="Laura Dale" userId="da28e27f-037e-473b-a707-502daff0708e" providerId="ADAL" clId="{389194E9-1A55-4A88-A4CB-AE6D49D6C076}" dt="2024-08-22T13:12:12.727" v="2734" actId="207"/>
          <ac:spMkLst>
            <pc:docMk/>
            <pc:sldMk cId="2751823275" sldId="446"/>
            <ac:spMk id="3" creationId="{C543A9C4-F490-EFB3-82D4-470A1B490C9B}"/>
          </ac:spMkLst>
        </pc:spChg>
      </pc:sldChg>
      <pc:sldChg chg="addSp delSp modSp add del mod">
        <pc:chgData name="Laura Dale" userId="da28e27f-037e-473b-a707-502daff0708e" providerId="ADAL" clId="{389194E9-1A55-4A88-A4CB-AE6D49D6C076}" dt="2024-08-22T14:43:09.856" v="3435" actId="2696"/>
        <pc:sldMkLst>
          <pc:docMk/>
          <pc:sldMk cId="3264806737" sldId="446"/>
        </pc:sldMkLst>
        <pc:spChg chg="add del">
          <ac:chgData name="Laura Dale" userId="da28e27f-037e-473b-a707-502daff0708e" providerId="ADAL" clId="{389194E9-1A55-4A88-A4CB-AE6D49D6C076}" dt="2024-08-22T14:41:58.170" v="3418" actId="21"/>
          <ac:spMkLst>
            <pc:docMk/>
            <pc:sldMk cId="3264806737" sldId="446"/>
            <ac:spMk id="6" creationId="{8B0294D7-69DB-6DFD-2DE4-42A3CC3BBFA8}"/>
          </ac:spMkLst>
        </pc:spChg>
        <pc:spChg chg="add del mod">
          <ac:chgData name="Laura Dale" userId="da28e27f-037e-473b-a707-502daff0708e" providerId="ADAL" clId="{389194E9-1A55-4A88-A4CB-AE6D49D6C076}" dt="2024-08-22T14:41:58.170" v="3418" actId="21"/>
          <ac:spMkLst>
            <pc:docMk/>
            <pc:sldMk cId="3264806737" sldId="446"/>
            <ac:spMk id="11" creationId="{0C92B6D3-C18A-68E1-B936-A7E4E8700A2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D482FD-3BD8-908D-395F-5714BFD035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DE2FA3-8A4A-1D15-5072-5A26D87621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FBF674-F7AB-4812-A3F4-6285582405B2}" type="datetimeFigureOut">
              <a:rPr lang="en-GB" smtClean="0"/>
              <a:t>29/08/2024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76162E-9A9D-EBFE-38FA-D13C9F6746E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3C0A2-ED60-D28C-F7D4-15F7642E430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F2E2B0-78BD-42FD-A63C-39056BB77D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44998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7D987-01C5-4B4C-81B0-717BCF012ABD}" type="datetimeFigureOut">
              <a:rPr lang="en-GB" smtClean="0"/>
              <a:t>29/08/2024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F38881-439F-4FBB-A084-4AC8BAD48A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62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how-many.herokuapp.com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Laura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321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Laura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dirty="0">
              <a:hlinkClick r:id="rId3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hlinkClick r:id="rId3"/>
              </a:rPr>
              <a:t>Estimate how many people using your website might be disabled</a:t>
            </a:r>
            <a:endParaRPr lang="en-GB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3327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Laura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289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Laura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65555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Alice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8851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80718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Both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6943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Laura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5414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Laura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863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Alice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8041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Alice – </a:t>
            </a:r>
            <a:r>
              <a:rPr lang="en-GB" dirty="0"/>
              <a:t>RAP</a:t>
            </a:r>
            <a:endParaRPr lang="en-GB"/>
          </a:p>
          <a:p>
            <a:r>
              <a:rPr lang="en-GB"/>
              <a:t>Laura - </a:t>
            </a:r>
            <a:r>
              <a:rPr lang="en-GB" dirty="0"/>
              <a:t>Accessibility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9827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Both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97457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750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1707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Laura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032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Laura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6345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Alice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75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Alice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505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Alice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528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Alice</a:t>
            </a:r>
            <a:endParaRPr lang="en-GB" sz="2400" dirty="0">
              <a:latin typeface="Calibri"/>
              <a:ea typeface="+mn-lt"/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2012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Laura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38881-439F-4FBB-A084-4AC8BAD48A8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929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In the service of Scotland">
            <a:extLst>
              <a:ext uri="{FF2B5EF4-FFF2-40B4-BE49-F238E27FC236}">
                <a16:creationId xmlns:a16="http://schemas.microsoft.com/office/drawing/2014/main" id="{F39A7892-1A29-BF50-DEC2-FA1592C7B5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599" y="533797"/>
            <a:ext cx="2281085" cy="714098"/>
          </a:xfrm>
          <a:prstGeom prst="rect">
            <a:avLst/>
          </a:prstGeom>
        </p:spPr>
      </p:pic>
      <p:pic>
        <p:nvPicPr>
          <p:cNvPr id="3" name="Graphic 2" descr="Scottish Government, Riaghaltas na h-Alba">
            <a:extLst>
              <a:ext uri="{FF2B5EF4-FFF2-40B4-BE49-F238E27FC236}">
                <a16:creationId xmlns:a16="http://schemas.microsoft.com/office/drawing/2014/main" id="{03C0FA4E-4F1B-B141-A1C5-9A4F851F09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34576" y="653007"/>
            <a:ext cx="3547824" cy="527723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E13A0767-CEAD-DC0C-C3A1-8E8510173D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3132000"/>
            <a:ext cx="10972800" cy="997196"/>
          </a:xfrm>
        </p:spPr>
        <p:txBody>
          <a:bodyPr anchor="ctr" anchorCtr="0">
            <a:spAutoFit/>
          </a:bodyPr>
          <a:lstStyle>
            <a:lvl1pPr>
              <a:defRPr sz="72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Presentation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0E99CE4-09A9-BC3E-67C7-68A098DDB9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599" y="5950995"/>
            <a:ext cx="10972801" cy="400110"/>
          </a:xfrm>
        </p:spPr>
        <p:txBody>
          <a:bodyPr anchor="b" anchorCtr="0">
            <a:spAutoFit/>
          </a:bodyPr>
          <a:lstStyle>
            <a:lvl1pPr marL="0" indent="0">
              <a:buNone/>
              <a:defRPr sz="26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Presentation subtitle – delete if not required</a:t>
            </a:r>
          </a:p>
        </p:txBody>
      </p:sp>
    </p:spTree>
    <p:extLst>
      <p:ext uri="{BB962C8B-B14F-4D97-AF65-F5344CB8AC3E}">
        <p14:creationId xmlns:p14="http://schemas.microsoft.com/office/powerpoint/2010/main" val="3720372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information left - full h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599" y="609600"/>
            <a:ext cx="7178675" cy="677406"/>
          </a:xfrm>
          <a:solidFill>
            <a:schemeClr val="accent1"/>
          </a:solidFill>
          <a:ln>
            <a:noFill/>
          </a:ln>
        </p:spPr>
        <p:txBody>
          <a:bodyPr wrap="square" lIns="252000" rIns="252000" anchor="ctr" anchorCtr="0">
            <a:normAutofit/>
          </a:bodyPr>
          <a:lstStyle>
            <a:lvl1pPr marL="0" indent="0">
              <a:buNone/>
              <a:defRPr sz="26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Key information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38CF1D8-9D4F-33C1-3388-CEF59FF01E4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9600" y="1287006"/>
            <a:ext cx="7178674" cy="4656587"/>
          </a:xfrm>
          <a:solidFill>
            <a:schemeClr val="accent2"/>
          </a:solidFill>
        </p:spPr>
        <p:txBody>
          <a:bodyPr lIns="252000" tIns="252000" rIns="252000" bIns="252000"/>
          <a:lstStyle>
            <a:lvl1pPr>
              <a:defRPr sz="2600"/>
            </a:lvl1pPr>
          </a:lstStyle>
          <a:p>
            <a:pPr lvl="0"/>
            <a:r>
              <a:rPr lang="en-GB"/>
              <a:t>Key information text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ED9B0DC-BE06-662C-A609-EA17427BD8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94675" y="628233"/>
            <a:ext cx="3387725" cy="1200329"/>
          </a:xfrm>
        </p:spPr>
        <p:txBody>
          <a:bodyPr>
            <a:spAutoFit/>
          </a:bodyPr>
          <a:lstStyle>
            <a:lvl1pPr marL="0" indent="0">
              <a:buFont typeface="Wingdings" panose="05000000000000000000" pitchFamily="2" charset="2"/>
              <a:buNone/>
              <a:defRPr sz="2600"/>
            </a:lvl1pPr>
          </a:lstStyle>
          <a:p>
            <a:pPr lvl="0"/>
            <a:r>
              <a:rPr lang="en-GB"/>
              <a:t>Add important content to the key information area.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935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information righ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5">
            <a:extLst>
              <a:ext uri="{FF2B5EF4-FFF2-40B4-BE49-F238E27FC236}">
                <a16:creationId xmlns:a16="http://schemas.microsoft.com/office/drawing/2014/main" id="{9B9B2831-894F-D8F0-1FF1-33D954362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Key information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ED9B0DC-BE06-662C-A609-EA17427BD8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9600" y="1211029"/>
            <a:ext cx="3387725" cy="4732570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600"/>
            </a:lvl1pPr>
          </a:lstStyle>
          <a:p>
            <a:pPr lvl="0"/>
            <a:r>
              <a:rPr lang="en-GB"/>
              <a:t>Add important content to the key information area.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02137" y="1211029"/>
            <a:ext cx="7178675" cy="677406"/>
          </a:xfrm>
          <a:solidFill>
            <a:schemeClr val="accent1"/>
          </a:solidFill>
        </p:spPr>
        <p:txBody>
          <a:bodyPr wrap="square" lIns="252000" rIns="252000" anchor="ctr" anchorCtr="0">
            <a:normAutofit/>
          </a:bodyPr>
          <a:lstStyle>
            <a:lvl1pPr marL="0" indent="0">
              <a:buNone/>
              <a:defRPr sz="26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Key information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38CF1D8-9D4F-33C1-3388-CEF59FF01E4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2138" y="1888436"/>
            <a:ext cx="7178674" cy="4055164"/>
          </a:xfrm>
          <a:solidFill>
            <a:schemeClr val="accent2"/>
          </a:solidFill>
        </p:spPr>
        <p:txBody>
          <a:bodyPr lIns="252000" tIns="252000" rIns="252000" bIns="252000"/>
          <a:lstStyle>
            <a:lvl1pPr>
              <a:defRPr sz="2600"/>
            </a:lvl1pPr>
          </a:lstStyle>
          <a:p>
            <a:pPr lvl="0"/>
            <a:r>
              <a:rPr lang="en-GB"/>
              <a:t>Key information text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3038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information right - full h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ED9B0DC-BE06-662C-A609-EA17427BD8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8013" y="628233"/>
            <a:ext cx="3387725" cy="1200329"/>
          </a:xfrm>
        </p:spPr>
        <p:txBody>
          <a:bodyPr>
            <a:spAutoFit/>
          </a:bodyPr>
          <a:lstStyle>
            <a:lvl1pPr marL="0" indent="0">
              <a:buFont typeface="Wingdings" panose="05000000000000000000" pitchFamily="2" charset="2"/>
              <a:buNone/>
              <a:defRPr sz="2600"/>
            </a:lvl1pPr>
          </a:lstStyle>
          <a:p>
            <a:pPr lvl="0"/>
            <a:r>
              <a:rPr lang="en-GB"/>
              <a:t>Add important content to the key information area.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02137" y="609600"/>
            <a:ext cx="7178675" cy="677406"/>
          </a:xfrm>
          <a:solidFill>
            <a:schemeClr val="accent1"/>
          </a:solidFill>
        </p:spPr>
        <p:txBody>
          <a:bodyPr wrap="square" lIns="252000" rIns="252000" anchor="ctr" anchorCtr="0">
            <a:normAutofit/>
          </a:bodyPr>
          <a:lstStyle>
            <a:lvl1pPr marL="0" indent="0">
              <a:buNone/>
              <a:defRPr sz="26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Key information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38CF1D8-9D4F-33C1-3388-CEF59FF01E4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2138" y="1287006"/>
            <a:ext cx="7178674" cy="4656587"/>
          </a:xfrm>
          <a:solidFill>
            <a:schemeClr val="accent2"/>
          </a:solidFill>
        </p:spPr>
        <p:txBody>
          <a:bodyPr lIns="252000" tIns="252000" rIns="252000" bIns="252000"/>
          <a:lstStyle>
            <a:lvl1pPr>
              <a:defRPr sz="2600"/>
            </a:lvl1pPr>
          </a:lstStyle>
          <a:p>
            <a:pPr lvl="0"/>
            <a:r>
              <a:rPr lang="en-GB"/>
              <a:t>Key information text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0681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5">
            <a:extLst>
              <a:ext uri="{FF2B5EF4-FFF2-40B4-BE49-F238E27FC236}">
                <a16:creationId xmlns:a16="http://schemas.microsoft.com/office/drawing/2014/main" id="{9B9B2831-894F-D8F0-1FF1-33D954362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Numbered sections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1211028"/>
            <a:ext cx="1044000" cy="1042689"/>
          </a:xfrm>
          <a:solidFill>
            <a:schemeClr val="accent1"/>
          </a:solidFill>
        </p:spPr>
        <p:txBody>
          <a:bodyPr wrap="square" lIns="0" anchor="ctr" anchorCtr="0">
            <a:normAutofit/>
          </a:bodyPr>
          <a:lstStyle>
            <a:lvl1pPr marL="0" indent="0" algn="ctr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3F6785-BAC0-7F64-ACD2-8872454CC8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653601" y="1211028"/>
            <a:ext cx="9928798" cy="1042683"/>
          </a:xfrm>
          <a:solidFill>
            <a:schemeClr val="accent2"/>
          </a:solidFill>
        </p:spPr>
        <p:txBody>
          <a:bodyPr lIns="252000" tIns="144000" rIns="252000" bIns="144000" anchor="ctr" anchorCtr="0"/>
          <a:lstStyle>
            <a:lvl1pPr marL="0" indent="0">
              <a:buNone/>
              <a:defRPr sz="22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Numbered section text.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B009BB64-E8D8-25B2-A816-F21CE8D437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9600" y="2443474"/>
            <a:ext cx="1044000" cy="1042689"/>
          </a:xfrm>
          <a:solidFill>
            <a:schemeClr val="accent1"/>
          </a:solidFill>
        </p:spPr>
        <p:txBody>
          <a:bodyPr wrap="square" lIns="0" anchor="ctr" anchorCtr="0">
            <a:normAutofit/>
          </a:bodyPr>
          <a:lstStyle>
            <a:lvl1pPr marL="0" indent="0" algn="ctr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02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8C87FD9B-0828-479C-B050-0DC369301D7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653601" y="2443474"/>
            <a:ext cx="9928798" cy="1042683"/>
          </a:xfrm>
          <a:solidFill>
            <a:schemeClr val="accent2"/>
          </a:solidFill>
        </p:spPr>
        <p:txBody>
          <a:bodyPr lIns="252000" tIns="144000" rIns="252000" bIns="144000" anchor="ctr" anchorCtr="0"/>
          <a:lstStyle>
            <a:lvl1pPr marL="0" indent="0">
              <a:buNone/>
              <a:defRPr sz="22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Numbered section text.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00444831-1DFC-AB28-5A1F-2D3C40C0236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" y="3675914"/>
            <a:ext cx="1044000" cy="1042689"/>
          </a:xfrm>
          <a:solidFill>
            <a:schemeClr val="accent1"/>
          </a:solidFill>
        </p:spPr>
        <p:txBody>
          <a:bodyPr wrap="square" lIns="0" anchor="ctr" anchorCtr="0">
            <a:normAutofit/>
          </a:bodyPr>
          <a:lstStyle>
            <a:lvl1pPr marL="0" indent="0" algn="ctr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03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E56BC4D-7ED4-B1C5-C29C-1D9E3E0EA4D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53601" y="3675914"/>
            <a:ext cx="9928798" cy="1042683"/>
          </a:xfrm>
          <a:solidFill>
            <a:schemeClr val="accent2"/>
          </a:solidFill>
        </p:spPr>
        <p:txBody>
          <a:bodyPr lIns="252000" tIns="144000" rIns="252000" bIns="144000" anchor="ctr" anchorCtr="0"/>
          <a:lstStyle>
            <a:lvl1pPr marL="0" indent="0">
              <a:buNone/>
              <a:defRPr sz="22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Numbered section text.</a:t>
            </a:r>
          </a:p>
        </p:txBody>
      </p:sp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4B51051E-0CA2-A08D-03FF-D40527EBD5A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600" y="4908348"/>
            <a:ext cx="1044000" cy="1042689"/>
          </a:xfrm>
          <a:solidFill>
            <a:schemeClr val="accent1"/>
          </a:solidFill>
        </p:spPr>
        <p:txBody>
          <a:bodyPr wrap="square" lIns="0" anchor="ctr" anchorCtr="0">
            <a:normAutofit/>
          </a:bodyPr>
          <a:lstStyle>
            <a:lvl1pPr marL="0" indent="0" algn="ctr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04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551A1879-ED75-412C-13F1-D6FD9B28F1B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53601" y="4908348"/>
            <a:ext cx="9928798" cy="1042683"/>
          </a:xfrm>
          <a:solidFill>
            <a:schemeClr val="accent2"/>
          </a:solidFill>
        </p:spPr>
        <p:txBody>
          <a:bodyPr lIns="252000" tIns="144000" rIns="252000" bIns="144000" anchor="ctr" anchorCtr="0"/>
          <a:lstStyle>
            <a:lvl1pPr marL="0" indent="0">
              <a:buNone/>
              <a:defRPr sz="22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Numbered section text.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08610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takeaway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5">
            <a:extLst>
              <a:ext uri="{FF2B5EF4-FFF2-40B4-BE49-F238E27FC236}">
                <a16:creationId xmlns:a16="http://schemas.microsoft.com/office/drawing/2014/main" id="{9B9B2831-894F-D8F0-1FF1-33D954362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Key takeaways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599" y="1211028"/>
            <a:ext cx="3386139" cy="811299"/>
          </a:xfrm>
          <a:solidFill>
            <a:schemeClr val="accent1"/>
          </a:solidFill>
        </p:spPr>
        <p:txBody>
          <a:bodyPr wrap="square" lIns="252000" anchor="ctr" anchorCtr="0">
            <a:normAutofit/>
          </a:bodyPr>
          <a:lstStyle>
            <a:lvl1pPr marL="0" indent="0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3F6785-BAC0-7F64-ACD2-8872454CC8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9600" y="2022328"/>
            <a:ext cx="3386138" cy="3921271"/>
          </a:xfrm>
          <a:solidFill>
            <a:schemeClr val="accent2"/>
          </a:solidFill>
        </p:spPr>
        <p:txBody>
          <a:bodyPr lIns="252000" tIns="216000"/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Key takeaway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308EDDE4-ED41-99BE-DA09-3DE9B481E7E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2136" y="1211028"/>
            <a:ext cx="3386139" cy="811299"/>
          </a:xfrm>
          <a:solidFill>
            <a:schemeClr val="accent1"/>
          </a:solidFill>
        </p:spPr>
        <p:txBody>
          <a:bodyPr wrap="square" lIns="252000" anchor="ctr" anchorCtr="0">
            <a:normAutofit/>
          </a:bodyPr>
          <a:lstStyle>
            <a:lvl1pPr marL="0" indent="0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02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0B4535A9-93FE-E933-2C7D-33015A6CBAE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02137" y="2022328"/>
            <a:ext cx="3386138" cy="3921271"/>
          </a:xfrm>
          <a:solidFill>
            <a:schemeClr val="accent2"/>
          </a:solidFill>
        </p:spPr>
        <p:txBody>
          <a:bodyPr lIns="252000" tIns="216000"/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Key takeaway two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6C78923-283D-0187-5D76-A7886467172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94672" y="1211028"/>
            <a:ext cx="3386139" cy="811299"/>
          </a:xfrm>
          <a:solidFill>
            <a:schemeClr val="accent1"/>
          </a:solidFill>
        </p:spPr>
        <p:txBody>
          <a:bodyPr wrap="square" lIns="252000" anchor="ctr" anchorCtr="0">
            <a:normAutofit/>
          </a:bodyPr>
          <a:lstStyle>
            <a:lvl1pPr marL="0" indent="0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03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2B50DC9-AD90-C0A8-41A4-3BE4853AA06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4673" y="2022328"/>
            <a:ext cx="3386138" cy="3921271"/>
          </a:xfrm>
          <a:solidFill>
            <a:schemeClr val="accent2"/>
          </a:solidFill>
        </p:spPr>
        <p:txBody>
          <a:bodyPr lIns="252000" tIns="216000"/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Key takeaway three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4923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takeaways - full h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1E7E882F-5ACB-9BD5-9CFA-E1921618FE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599" y="609600"/>
            <a:ext cx="3386139" cy="811299"/>
          </a:xfrm>
          <a:solidFill>
            <a:schemeClr val="accent1"/>
          </a:solidFill>
        </p:spPr>
        <p:txBody>
          <a:bodyPr wrap="square" lIns="252000" anchor="ctr" anchorCtr="0">
            <a:normAutofit/>
          </a:bodyPr>
          <a:lstStyle>
            <a:lvl1pPr marL="0" indent="0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3BCCF7C-B611-9F83-E199-CA7757B745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9600" y="1420900"/>
            <a:ext cx="3386138" cy="4522700"/>
          </a:xfrm>
          <a:solidFill>
            <a:schemeClr val="accent2"/>
          </a:solidFill>
        </p:spPr>
        <p:txBody>
          <a:bodyPr lIns="252000" tIns="216000"/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Key takeaway one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D5EE5E29-1661-10CC-6EC3-9FA4A5B41A9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2136" y="609600"/>
            <a:ext cx="3386139" cy="811299"/>
          </a:xfrm>
          <a:solidFill>
            <a:schemeClr val="accent1"/>
          </a:solidFill>
        </p:spPr>
        <p:txBody>
          <a:bodyPr wrap="square" lIns="252000" anchor="ctr" anchorCtr="0">
            <a:normAutofit/>
          </a:bodyPr>
          <a:lstStyle>
            <a:lvl1pPr marL="0" indent="0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02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C453F455-4CAE-36A9-076A-CA7422AD37C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02137" y="1420900"/>
            <a:ext cx="3386138" cy="4522700"/>
          </a:xfrm>
          <a:solidFill>
            <a:schemeClr val="accent2"/>
          </a:solidFill>
        </p:spPr>
        <p:txBody>
          <a:bodyPr lIns="252000" tIns="216000"/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Key takeaway two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5F6C3E65-FB85-8634-39B9-3E689951CF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94672" y="609600"/>
            <a:ext cx="3386139" cy="811299"/>
          </a:xfrm>
          <a:solidFill>
            <a:schemeClr val="accent1"/>
          </a:solidFill>
        </p:spPr>
        <p:txBody>
          <a:bodyPr wrap="square" lIns="252000" anchor="ctr" anchorCtr="0">
            <a:normAutofit/>
          </a:bodyPr>
          <a:lstStyle>
            <a:lvl1pPr marL="0" indent="0">
              <a:buNone/>
              <a:defRPr sz="44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03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E95A0AF6-E744-490B-EE0D-E687296051F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4673" y="1420900"/>
            <a:ext cx="3386138" cy="4522700"/>
          </a:xfrm>
          <a:solidFill>
            <a:schemeClr val="accent2"/>
          </a:solidFill>
        </p:spPr>
        <p:txBody>
          <a:bodyPr lIns="252000" tIns="216000"/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Key takeaway three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582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5">
            <a:extLst>
              <a:ext uri="{FF2B5EF4-FFF2-40B4-BE49-F238E27FC236}">
                <a16:creationId xmlns:a16="http://schemas.microsoft.com/office/drawing/2014/main" id="{9B9B2831-894F-D8F0-1FF1-33D954362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Icon areas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3F6785-BAC0-7F64-ACD2-8872454CC8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9600" y="1211030"/>
            <a:ext cx="3386138" cy="2287544"/>
          </a:xfrm>
          <a:solidFill>
            <a:schemeClr val="accent2"/>
          </a:solidFill>
        </p:spPr>
        <p:txBody>
          <a:bodyPr wrap="square" lIns="180000" tIns="972000" rIns="180000" bIns="18000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B819653E-5E3D-40A4-88F6-186E6B9848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2137" y="1211030"/>
            <a:ext cx="3386138" cy="2287544"/>
          </a:xfrm>
          <a:solidFill>
            <a:schemeClr val="accent2"/>
          </a:solidFill>
        </p:spPr>
        <p:txBody>
          <a:bodyPr wrap="square" lIns="180000" tIns="936000" rIns="180000" bIns="18000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5675EE6D-5D5B-1DC9-C7F3-139DEED2A04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96262" y="1211030"/>
            <a:ext cx="3386138" cy="2287544"/>
          </a:xfrm>
          <a:solidFill>
            <a:schemeClr val="accent2"/>
          </a:solidFill>
        </p:spPr>
        <p:txBody>
          <a:bodyPr wrap="square" lIns="180000" tIns="936000" rIns="180000" bIns="18000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EB59EB35-2F5F-D981-CE38-921AF6EB251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" y="3656056"/>
            <a:ext cx="3386138" cy="2287544"/>
          </a:xfrm>
          <a:solidFill>
            <a:schemeClr val="accent2"/>
          </a:solidFill>
        </p:spPr>
        <p:txBody>
          <a:bodyPr wrap="square" lIns="180000" tIns="936000" rIns="180000" bIns="18000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707A00CC-8707-E7CB-9C08-9C9198ECE8F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02137" y="3656056"/>
            <a:ext cx="3386138" cy="2287544"/>
          </a:xfrm>
          <a:solidFill>
            <a:schemeClr val="accent2"/>
          </a:solidFill>
        </p:spPr>
        <p:txBody>
          <a:bodyPr wrap="square" lIns="180000" tIns="936000" rIns="180000" bIns="18000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4A7D054-1451-FFF1-0BDE-EFDB29809B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196262" y="3656056"/>
            <a:ext cx="3386138" cy="2287544"/>
          </a:xfrm>
          <a:solidFill>
            <a:schemeClr val="accent2"/>
          </a:solidFill>
        </p:spPr>
        <p:txBody>
          <a:bodyPr wrap="square" lIns="180000" tIns="936000" rIns="180000" bIns="18000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55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 section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5">
            <a:extLst>
              <a:ext uri="{FF2B5EF4-FFF2-40B4-BE49-F238E27FC236}">
                <a16:creationId xmlns:a16="http://schemas.microsoft.com/office/drawing/2014/main" id="{9B9B2831-894F-D8F0-1FF1-33D954362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Area sections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599" y="1211029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3F6785-BAC0-7F64-ACD2-8872454CC8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9600" y="1736436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A3D5F299-F261-2249-91E0-4DCB4A0B52D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2930" y="1211029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117402F-63AA-8CFF-D94B-5E552E94AA9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02931" y="1736436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48C2029-8FD1-B0B2-65D1-551E97A38C7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94674" y="1211029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7D3AAFA-29D2-B726-DFC8-5AD4635F150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4675" y="1736436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96D6115-A519-903D-6174-357288909F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" y="3656056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EEFF127-608C-8902-7021-321C55AAC0E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09600" y="4181463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C8260D6C-2B0F-65F5-7E5D-F6BF7B7995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02930" y="3656056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2DA27A68-B4CC-94FF-DC1A-77479E28ED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02931" y="4181463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5A29D55-5690-A112-79C8-DF6C43CF894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94674" y="3656056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4611145-2368-9293-7866-A3A798399F8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94675" y="4181463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93257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 sections - full h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599" y="609600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3F6785-BAC0-7F64-ACD2-8872454CC8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9600" y="1135008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274F67EB-9D6A-78BE-10CC-1E2D172F89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02930" y="609600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F96D283-8E0E-2BC7-A2BB-61D614A91BB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02931" y="1135008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0DAC98F-C487-A845-D5B3-5041B375613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196261" y="609600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06976B4-1894-011E-EBA0-AC195DD9590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196262" y="1135008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1405F515-0BA0-37EC-D8AE-9E1836DA691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9599" y="3366192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9CC6978B-84A2-1966-51B3-306AE324C3A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9600" y="3891600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C591BB82-5EBE-186E-D6DC-8132DFEA228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402930" y="3366192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3B2938FE-FF6C-FF2F-9E9B-FD74B8A9B5F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402931" y="3891600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DF2BC1F6-D998-3BD0-AC2D-FE128882858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96261" y="3366192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90D6571B-8A6D-AFDC-09B5-95642B1BBA1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96262" y="3891600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89171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 sections colou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5">
            <a:extLst>
              <a:ext uri="{FF2B5EF4-FFF2-40B4-BE49-F238E27FC236}">
                <a16:creationId xmlns:a16="http://schemas.microsoft.com/office/drawing/2014/main" id="{9B9B2831-894F-D8F0-1FF1-33D954362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Area sections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599" y="1211029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3F6785-BAC0-7F64-ACD2-8872454CC8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9600" y="1736436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A3D5F299-F261-2249-91E0-4DCB4A0B52D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2930" y="1211029"/>
            <a:ext cx="3386139" cy="525406"/>
          </a:xfrm>
          <a:solidFill>
            <a:schemeClr val="accent5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117402F-63AA-8CFF-D94B-5E552E94AA9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02931" y="1736436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48C2029-8FD1-B0B2-65D1-551E97A38C7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94674" y="1211029"/>
            <a:ext cx="3386139" cy="525406"/>
          </a:xfrm>
          <a:solidFill>
            <a:schemeClr val="accent6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7D3AAFA-29D2-B726-DFC8-5AD4635F150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4675" y="1736436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96D6115-A519-903D-6174-357288909F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" y="3656056"/>
            <a:ext cx="3386139" cy="525406"/>
          </a:xfrm>
          <a:solidFill>
            <a:schemeClr val="tx2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EEFF127-608C-8902-7021-321C55AAC0E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09600" y="4181463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C8260D6C-2B0F-65F5-7E5D-F6BF7B7995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02930" y="3656056"/>
            <a:ext cx="3386139" cy="525406"/>
          </a:xfrm>
          <a:solidFill>
            <a:schemeClr val="accent4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2DA27A68-B4CC-94FF-DC1A-77479E28ED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02931" y="4181463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5A29D55-5690-A112-79C8-DF6C43CF894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94674" y="3656056"/>
            <a:ext cx="3386139" cy="525406"/>
          </a:xfrm>
          <a:solidFill>
            <a:srgbClr val="00437E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4611145-2368-9293-7866-A3A798399F8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94675" y="4181463"/>
            <a:ext cx="3386138" cy="1762137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8917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In the service of Scotland">
            <a:extLst>
              <a:ext uri="{FF2B5EF4-FFF2-40B4-BE49-F238E27FC236}">
                <a16:creationId xmlns:a16="http://schemas.microsoft.com/office/drawing/2014/main" id="{1D772A5A-F41B-A459-8438-BE252F8DBF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599" y="533797"/>
            <a:ext cx="2281085" cy="714098"/>
          </a:xfrm>
          <a:prstGeom prst="rect">
            <a:avLst/>
          </a:prstGeom>
        </p:spPr>
      </p:pic>
      <p:pic>
        <p:nvPicPr>
          <p:cNvPr id="3" name="Graphic 2" descr="Scottish Government, Riaghaltas na h-Alba">
            <a:extLst>
              <a:ext uri="{FF2B5EF4-FFF2-40B4-BE49-F238E27FC236}">
                <a16:creationId xmlns:a16="http://schemas.microsoft.com/office/drawing/2014/main" id="{01A89F2D-38FF-C8CC-B2EF-05596EC713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34576" y="653007"/>
            <a:ext cx="3547824" cy="527723"/>
          </a:xfrm>
          <a:prstGeom prst="rect">
            <a:avLst/>
          </a:prstGeom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8C9CF10E-6B13-43E8-E960-4E526A8C07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3132000"/>
            <a:ext cx="10972800" cy="997196"/>
          </a:xfrm>
        </p:spPr>
        <p:txBody>
          <a:bodyPr anchor="ctr" anchorCtr="0">
            <a:spAutoFit/>
          </a:bodyPr>
          <a:lstStyle>
            <a:lvl1pPr>
              <a:defRPr sz="72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Presentation title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F813B81F-9CE4-C986-2BE4-FE34D6D11F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599" y="5950995"/>
            <a:ext cx="10972801" cy="400110"/>
          </a:xfrm>
        </p:spPr>
        <p:txBody>
          <a:bodyPr anchor="b" anchorCtr="0">
            <a:spAutoFit/>
          </a:bodyPr>
          <a:lstStyle>
            <a:lvl1pPr marL="0" indent="0">
              <a:buNone/>
              <a:defRPr sz="26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Presentation subtitle – delete if not required</a:t>
            </a:r>
          </a:p>
        </p:txBody>
      </p:sp>
    </p:spTree>
    <p:extLst>
      <p:ext uri="{BB962C8B-B14F-4D97-AF65-F5344CB8AC3E}">
        <p14:creationId xmlns:p14="http://schemas.microsoft.com/office/powerpoint/2010/main" val="34744565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 sections colours - full h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599" y="609600"/>
            <a:ext cx="3386139" cy="525406"/>
          </a:xfrm>
          <a:solidFill>
            <a:schemeClr val="accent1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3F6785-BAC0-7F64-ACD2-8872454CC8C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9600" y="1135008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274F67EB-9D6A-78BE-10CC-1E2D172F89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02930" y="609600"/>
            <a:ext cx="3386139" cy="525406"/>
          </a:xfrm>
          <a:solidFill>
            <a:schemeClr val="accent5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F96D283-8E0E-2BC7-A2BB-61D614A91BB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02931" y="1135008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0DAC98F-C487-A845-D5B3-5041B375613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196261" y="609600"/>
            <a:ext cx="3386139" cy="525406"/>
          </a:xfrm>
          <a:solidFill>
            <a:schemeClr val="accent6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06976B4-1894-011E-EBA0-AC195DD9590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196262" y="1135008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1405F515-0BA0-37EC-D8AE-9E1836DA691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9599" y="3366192"/>
            <a:ext cx="3386139" cy="525406"/>
          </a:xfrm>
          <a:solidFill>
            <a:schemeClr val="tx2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9CC6978B-84A2-1966-51B3-306AE324C3A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9600" y="3891600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C591BB82-5EBE-186E-D6DC-8132DFEA228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402930" y="3366192"/>
            <a:ext cx="3386139" cy="525406"/>
          </a:xfrm>
          <a:solidFill>
            <a:schemeClr val="accent4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3B2938FE-FF6C-FF2F-9E9B-FD74B8A9B5F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402931" y="3891600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DF2BC1F6-D998-3BD0-AC2D-FE128882858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96261" y="3366192"/>
            <a:ext cx="3386139" cy="525406"/>
          </a:xfrm>
          <a:solidFill>
            <a:srgbClr val="00437E"/>
          </a:solidFill>
        </p:spPr>
        <p:txBody>
          <a:bodyPr wrap="none" lIns="180000" rIns="180000" anchor="ctr" anchorCtr="0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Area 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90D6571B-8A6D-AFDC-09B5-95642B1BBA1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96262" y="3891600"/>
            <a:ext cx="3386138" cy="2052000"/>
          </a:xfrm>
          <a:solidFill>
            <a:schemeClr val="accent2"/>
          </a:solidFill>
        </p:spPr>
        <p:txBody>
          <a:bodyPr wrap="none" lIns="180000" tIns="180000" rIns="180000" bIns="180000"/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Add area text.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3816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 -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7193B495-4E23-423D-4C69-784067DAEE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Content layout 1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0852D0-7033-AB7A-4E3F-EE1D39857C4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1245059"/>
            <a:ext cx="5292725" cy="338554"/>
          </a:xfrm>
        </p:spPr>
        <p:txBody>
          <a:bodyPr>
            <a:spAutoFit/>
          </a:bodyPr>
          <a:lstStyle>
            <a:lvl1pPr marL="0" indent="0">
              <a:buNone/>
              <a:defRPr sz="2200" b="1"/>
            </a:lvl1pPr>
          </a:lstStyle>
          <a:p>
            <a:pPr lvl="0"/>
            <a:r>
              <a:rPr lang="en-GB"/>
              <a:t>Text and other elements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34F90CB-F6E2-6253-0D63-572EAAE9A2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706396"/>
            <a:ext cx="5292725" cy="4237204"/>
          </a:xfrm>
        </p:spPr>
        <p:txBody>
          <a:bodyPr wrap="square">
            <a:normAutofit/>
          </a:bodyPr>
          <a:lstStyle>
            <a:lvl1pPr marL="0" indent="0">
              <a:buNone/>
              <a:defRPr sz="2200" b="0"/>
            </a:lvl1pPr>
          </a:lstStyle>
          <a:p>
            <a:pPr lvl="0"/>
            <a:r>
              <a:rPr lang="en-GB"/>
              <a:t>Make sure your content elements are balanced on the page and align to the layout guides wherever possible. </a:t>
            </a:r>
          </a:p>
        </p:txBody>
      </p:sp>
      <p:sp>
        <p:nvSpPr>
          <p:cNvPr id="17" name="Picture Placeholder 16" descr="Picture placeholder. Add your alt text.">
            <a:extLst>
              <a:ext uri="{FF2B5EF4-FFF2-40B4-BE49-F238E27FC236}">
                <a16:creationId xmlns:a16="http://schemas.microsoft.com/office/drawing/2014/main" id="{A0642E9E-DF7F-4DEE-AECB-6522855266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99200" y="1244600"/>
            <a:ext cx="5292724" cy="4171950"/>
          </a:xfrm>
          <a:solidFill>
            <a:schemeClr val="accent2"/>
          </a:solidFill>
        </p:spPr>
        <p:txBody>
          <a:bodyPr lIns="252000" tIns="252000" rIns="252000" bIns="25200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AFDDAD-FC39-7E2F-B51C-C2D47DA4F6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9200" y="5635823"/>
            <a:ext cx="5292725" cy="307777"/>
          </a:xfrm>
        </p:spPr>
        <p:txBody>
          <a:bodyPr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en-GB"/>
              <a:t>1/2 column image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6F64A76-1608-4B87-94C2-0EEAAD72D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60D743-62AB-A0D1-E0D7-23F3A8F03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30328-822E-D6AE-2289-D532078C6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91959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 -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7193B495-4E23-423D-4C69-784067DAEE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Content layout 1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0852D0-7033-AB7A-4E3F-EE1D39857C4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89674" y="1245059"/>
            <a:ext cx="5292725" cy="338554"/>
          </a:xfrm>
        </p:spPr>
        <p:txBody>
          <a:bodyPr>
            <a:spAutoFit/>
          </a:bodyPr>
          <a:lstStyle>
            <a:lvl1pPr marL="0" indent="0">
              <a:buNone/>
              <a:defRPr sz="2200" b="1"/>
            </a:lvl1pPr>
          </a:lstStyle>
          <a:p>
            <a:pPr lvl="0"/>
            <a:r>
              <a:rPr lang="en-GB"/>
              <a:t>Text and other elements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34F90CB-F6E2-6253-0D63-572EAAE9A2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9674" y="1706396"/>
            <a:ext cx="5292725" cy="4237204"/>
          </a:xfrm>
        </p:spPr>
        <p:txBody>
          <a:bodyPr wrap="square">
            <a:normAutofit/>
          </a:bodyPr>
          <a:lstStyle>
            <a:lvl1pPr marL="0" indent="0">
              <a:buNone/>
              <a:defRPr sz="2200" b="0"/>
            </a:lvl1pPr>
          </a:lstStyle>
          <a:p>
            <a:pPr lvl="0"/>
            <a:r>
              <a:rPr lang="en-GB"/>
              <a:t>Make sure your content elements are balanced on the page and align to the layout guides wherever possible. </a:t>
            </a:r>
          </a:p>
        </p:txBody>
      </p:sp>
      <p:sp>
        <p:nvSpPr>
          <p:cNvPr id="17" name="Picture Placeholder 16" descr="Picture placeholder. Add your alt text.">
            <a:extLst>
              <a:ext uri="{FF2B5EF4-FFF2-40B4-BE49-F238E27FC236}">
                <a16:creationId xmlns:a16="http://schemas.microsoft.com/office/drawing/2014/main" id="{A0642E9E-DF7F-4DEE-AECB-6522855266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244600"/>
            <a:ext cx="5292724" cy="4171950"/>
          </a:xfrm>
          <a:solidFill>
            <a:schemeClr val="accent2"/>
          </a:solidFill>
        </p:spPr>
        <p:txBody>
          <a:bodyPr lIns="252000" tIns="252000" rIns="252000" bIns="25200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AFDDAD-FC39-7E2F-B51C-C2D47DA4F6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5635823"/>
            <a:ext cx="5292725" cy="307777"/>
          </a:xfrm>
        </p:spPr>
        <p:txBody>
          <a:bodyPr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en-GB"/>
              <a:t>1/2 column image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B9104E3-D869-DA6F-FE55-8F4D6AE3B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60D743-62AB-A0D1-E0D7-23F3A8F03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30328-822E-D6AE-2289-D532078C6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6364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2 -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7193B495-4E23-423D-4C69-784067DAEE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Content layout 2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0852D0-7033-AB7A-4E3F-EE1D39857C4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1245059"/>
            <a:ext cx="3387724" cy="338554"/>
          </a:xfrm>
        </p:spPr>
        <p:txBody>
          <a:bodyPr wrap="square">
            <a:spAutoFit/>
          </a:bodyPr>
          <a:lstStyle>
            <a:lvl1pPr marL="0" indent="0">
              <a:buNone/>
              <a:defRPr sz="2200" b="1"/>
            </a:lvl1pPr>
          </a:lstStyle>
          <a:p>
            <a:pPr lvl="0"/>
            <a:r>
              <a:rPr lang="en-GB"/>
              <a:t>Text and other elements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34F90CB-F6E2-6253-0D63-572EAAE9A2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706396"/>
            <a:ext cx="3387724" cy="4237204"/>
          </a:xfrm>
        </p:spPr>
        <p:txBody>
          <a:bodyPr wrap="square">
            <a:normAutofit/>
          </a:bodyPr>
          <a:lstStyle>
            <a:lvl1pPr marL="0" indent="0">
              <a:buNone/>
              <a:defRPr sz="2200" b="0"/>
            </a:lvl1pPr>
          </a:lstStyle>
          <a:p>
            <a:pPr lvl="0"/>
            <a:r>
              <a:rPr lang="en-GB"/>
              <a:t>Make sure your content elements are balanced on the page and align to the layout guides wherever possible. </a:t>
            </a:r>
          </a:p>
        </p:txBody>
      </p:sp>
      <p:sp>
        <p:nvSpPr>
          <p:cNvPr id="17" name="Picture Placeholder 16" descr="Picture placeholder. Add your alt text.">
            <a:extLst>
              <a:ext uri="{FF2B5EF4-FFF2-40B4-BE49-F238E27FC236}">
                <a16:creationId xmlns:a16="http://schemas.microsoft.com/office/drawing/2014/main" id="{A0642E9E-DF7F-4DEE-AECB-6522855266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02138" y="1244600"/>
            <a:ext cx="7178672" cy="4171950"/>
          </a:xfrm>
          <a:solidFill>
            <a:schemeClr val="accent2"/>
          </a:solidFill>
        </p:spPr>
        <p:txBody>
          <a:bodyPr lIns="252000" tIns="252000" rIns="252000" bIns="25200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AFDDAD-FC39-7E2F-B51C-C2D47DA4F6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02137" y="5635823"/>
            <a:ext cx="7178672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en-GB"/>
              <a:t>1/3 column image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C851289-FC82-FDD6-4144-E7A117D68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60D743-62AB-A0D1-E0D7-23F3A8F03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30328-822E-D6AE-2289-D532078C6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9076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2 -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7193B495-4E23-423D-4C69-784067DAEE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Content layout 2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0852D0-7033-AB7A-4E3F-EE1D39857C4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4675" y="1245059"/>
            <a:ext cx="3387724" cy="338554"/>
          </a:xfrm>
        </p:spPr>
        <p:txBody>
          <a:bodyPr wrap="square">
            <a:spAutoFit/>
          </a:bodyPr>
          <a:lstStyle>
            <a:lvl1pPr marL="0" indent="0">
              <a:buNone/>
              <a:defRPr sz="2200" b="1"/>
            </a:lvl1pPr>
          </a:lstStyle>
          <a:p>
            <a:pPr lvl="0"/>
            <a:r>
              <a:rPr lang="en-GB"/>
              <a:t>Text and other elements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34F90CB-F6E2-6253-0D63-572EAAE9A2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94675" y="1706396"/>
            <a:ext cx="3387724" cy="4237204"/>
          </a:xfrm>
        </p:spPr>
        <p:txBody>
          <a:bodyPr wrap="square">
            <a:normAutofit/>
          </a:bodyPr>
          <a:lstStyle>
            <a:lvl1pPr marL="0" indent="0">
              <a:buNone/>
              <a:defRPr sz="2200" b="0"/>
            </a:lvl1pPr>
          </a:lstStyle>
          <a:p>
            <a:pPr lvl="0"/>
            <a:r>
              <a:rPr lang="en-GB"/>
              <a:t>Make sure your content elements are balanced on the page and align to the layout guides wherever possible. </a:t>
            </a:r>
          </a:p>
        </p:txBody>
      </p:sp>
      <p:sp>
        <p:nvSpPr>
          <p:cNvPr id="17" name="Picture Placeholder 16" descr="Picture placeholder. Add your alt text.">
            <a:extLst>
              <a:ext uri="{FF2B5EF4-FFF2-40B4-BE49-F238E27FC236}">
                <a16:creationId xmlns:a16="http://schemas.microsoft.com/office/drawing/2014/main" id="{A0642E9E-DF7F-4DEE-AECB-6522855266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3" y="1244600"/>
            <a:ext cx="7178672" cy="4171950"/>
          </a:xfrm>
          <a:solidFill>
            <a:schemeClr val="accent2"/>
          </a:solidFill>
        </p:spPr>
        <p:txBody>
          <a:bodyPr lIns="252000" tIns="252000" rIns="252000" bIns="25200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AFDDAD-FC39-7E2F-B51C-C2D47DA4F6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2" y="5635823"/>
            <a:ext cx="7178672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en-GB"/>
              <a:t>1/3 column image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8A0B398-1B7D-41D0-575C-BE9814B5C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60D743-62AB-A0D1-E0D7-23F3A8F03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30328-822E-D6AE-2289-D532078C6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1343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7193B495-4E23-423D-4C69-784067DAEE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Content layout 3</a:t>
            </a:r>
          </a:p>
        </p:txBody>
      </p:sp>
      <p:sp>
        <p:nvSpPr>
          <p:cNvPr id="17" name="Picture Placeholder 16" descr="Picture placeholder. Add your alt text.">
            <a:extLst>
              <a:ext uri="{FF2B5EF4-FFF2-40B4-BE49-F238E27FC236}">
                <a16:creationId xmlns:a16="http://schemas.microsoft.com/office/drawing/2014/main" id="{A0642E9E-DF7F-4DEE-AECB-6522855266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3" y="1244600"/>
            <a:ext cx="3387723" cy="3387035"/>
          </a:xfrm>
          <a:solidFill>
            <a:schemeClr val="accent2"/>
          </a:solidFill>
        </p:spPr>
        <p:txBody>
          <a:bodyPr lIns="252000" tIns="252000" rIns="252000" bIns="25200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AFDDAD-FC39-7E2F-B51C-C2D47DA4F6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2" y="4896596"/>
            <a:ext cx="3387723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en-GB"/>
              <a:t>1/3 column image</a:t>
            </a:r>
          </a:p>
        </p:txBody>
      </p:sp>
      <p:sp>
        <p:nvSpPr>
          <p:cNvPr id="5" name="Picture Placeholder 16" descr="Picture placeholder. Add your alt text.">
            <a:extLst>
              <a:ext uri="{FF2B5EF4-FFF2-40B4-BE49-F238E27FC236}">
                <a16:creationId xmlns:a16="http://schemas.microsoft.com/office/drawing/2014/main" id="{17A363E7-8FC2-1DE1-DF2F-BF275BCC6D4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02139" y="1244600"/>
            <a:ext cx="3387723" cy="3387035"/>
          </a:xfrm>
          <a:solidFill>
            <a:schemeClr val="accent2"/>
          </a:solidFill>
        </p:spPr>
        <p:txBody>
          <a:bodyPr lIns="252000" tIns="252000" rIns="252000" bIns="25200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87CABADB-232B-DDEB-91DC-317062A570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2138" y="4896596"/>
            <a:ext cx="3387723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en-GB"/>
              <a:t>1/3 column image</a:t>
            </a:r>
          </a:p>
        </p:txBody>
      </p:sp>
      <p:sp>
        <p:nvSpPr>
          <p:cNvPr id="7" name="Picture Placeholder 16" descr="Picture placeholder. Add your alt text.">
            <a:extLst>
              <a:ext uri="{FF2B5EF4-FFF2-40B4-BE49-F238E27FC236}">
                <a16:creationId xmlns:a16="http://schemas.microsoft.com/office/drawing/2014/main" id="{9909355E-C34A-4212-4433-6B506D837B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94674" y="1244600"/>
            <a:ext cx="3387723" cy="3387035"/>
          </a:xfrm>
          <a:solidFill>
            <a:schemeClr val="accent2"/>
          </a:solidFill>
        </p:spPr>
        <p:txBody>
          <a:bodyPr lIns="252000" tIns="252000" rIns="252000" bIns="25200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2CE8DEE7-8F18-4F1E-AD5C-9D1E90038F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4673" y="4896596"/>
            <a:ext cx="3387723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en-GB"/>
              <a:t>1/3 column image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4B02404-2D72-2041-A0D7-576E56BA6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60D743-62AB-A0D1-E0D7-23F3A8F03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30328-822E-D6AE-2289-D532078C6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3917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4 -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7193B495-4E23-423D-4C69-784067DAEE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Content layout 4</a:t>
            </a:r>
          </a:p>
        </p:txBody>
      </p:sp>
      <p:sp>
        <p:nvSpPr>
          <p:cNvPr id="17" name="Picture Placeholder 16" descr="Picture placeholder. Add your alt text.">
            <a:extLst>
              <a:ext uri="{FF2B5EF4-FFF2-40B4-BE49-F238E27FC236}">
                <a16:creationId xmlns:a16="http://schemas.microsoft.com/office/drawing/2014/main" id="{A0642E9E-DF7F-4DEE-AECB-6522855266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3" y="1244600"/>
            <a:ext cx="3387723" cy="3387035"/>
          </a:xfrm>
          <a:solidFill>
            <a:schemeClr val="accent2"/>
          </a:solidFill>
        </p:spPr>
        <p:txBody>
          <a:bodyPr lIns="252000" tIns="252000" rIns="252000" bIns="25200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AFDDAD-FC39-7E2F-B51C-C2D47DA4F6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2" y="4896596"/>
            <a:ext cx="3387723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en-GB"/>
              <a:t>1/3 column image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61C821-D0C9-303F-018E-C19DBDE9E3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2138" y="1245059"/>
            <a:ext cx="3387724" cy="338554"/>
          </a:xfrm>
        </p:spPr>
        <p:txBody>
          <a:bodyPr wrap="square">
            <a:spAutoFit/>
          </a:bodyPr>
          <a:lstStyle>
            <a:lvl1pPr marL="0" indent="0">
              <a:buNone/>
              <a:defRPr sz="2200" b="1"/>
            </a:lvl1pPr>
          </a:lstStyle>
          <a:p>
            <a:pPr lvl="0"/>
            <a:r>
              <a:rPr lang="en-GB"/>
              <a:t>Text and other elements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CF39DA3-25D6-1174-D420-97FB879F50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2138" y="1706396"/>
            <a:ext cx="3387724" cy="4237204"/>
          </a:xfrm>
        </p:spPr>
        <p:txBody>
          <a:bodyPr wrap="square">
            <a:normAutofit/>
          </a:bodyPr>
          <a:lstStyle>
            <a:lvl1pPr marL="0" indent="0">
              <a:buNone/>
              <a:defRPr sz="2200" b="0"/>
            </a:lvl1pPr>
          </a:lstStyle>
          <a:p>
            <a:pPr lvl="0"/>
            <a:r>
              <a:rPr lang="en-GB"/>
              <a:t>Make sure your content elements are balanced on the page and align to the layout guides wherever possible. 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ED86A79-3E9C-2658-A6EB-D6713520601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4675" y="1245059"/>
            <a:ext cx="3387724" cy="338554"/>
          </a:xfrm>
        </p:spPr>
        <p:txBody>
          <a:bodyPr wrap="square">
            <a:spAutoFit/>
          </a:bodyPr>
          <a:lstStyle>
            <a:lvl1pPr marL="0" indent="0">
              <a:buNone/>
              <a:defRPr sz="2200" b="1"/>
            </a:lvl1pPr>
          </a:lstStyle>
          <a:p>
            <a:pPr lvl="0"/>
            <a:r>
              <a:rPr lang="en-GB"/>
              <a:t>Text and other elements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9960FCBB-7285-4760-1F11-1B4B08C635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94675" y="1706396"/>
            <a:ext cx="3387724" cy="4237204"/>
          </a:xfrm>
        </p:spPr>
        <p:txBody>
          <a:bodyPr wrap="square">
            <a:normAutofit/>
          </a:bodyPr>
          <a:lstStyle>
            <a:lvl1pPr marL="0" indent="0">
              <a:buNone/>
              <a:defRPr sz="2200" b="0"/>
            </a:lvl1pPr>
          </a:lstStyle>
          <a:p>
            <a:pPr lvl="0"/>
            <a:r>
              <a:rPr lang="en-GB"/>
              <a:t>Make sure your content elements are balanced on the page and align to the layout guides wherever possible. 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BD5C0C4-00AA-4D60-1562-6F8DF3A46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60D743-62AB-A0D1-E0D7-23F3A8F03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30328-822E-D6AE-2289-D532078C6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03742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4 -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7193B495-4E23-423D-4C69-784067DAEE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Content layout 4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58415039-7D6E-0A5D-DA20-92475D39D19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601" y="1245059"/>
            <a:ext cx="3387724" cy="338554"/>
          </a:xfrm>
        </p:spPr>
        <p:txBody>
          <a:bodyPr wrap="square">
            <a:spAutoFit/>
          </a:bodyPr>
          <a:lstStyle>
            <a:lvl1pPr marL="0" indent="0">
              <a:buNone/>
              <a:defRPr sz="2200" b="1"/>
            </a:lvl1pPr>
          </a:lstStyle>
          <a:p>
            <a:pPr lvl="0"/>
            <a:r>
              <a:rPr lang="en-GB"/>
              <a:t>Text and other elements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84411ABB-0F61-C790-E723-171AD69771E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9601" y="1706396"/>
            <a:ext cx="3387724" cy="4237204"/>
          </a:xfrm>
        </p:spPr>
        <p:txBody>
          <a:bodyPr wrap="square">
            <a:normAutofit/>
          </a:bodyPr>
          <a:lstStyle>
            <a:lvl1pPr marL="0" indent="0">
              <a:buNone/>
              <a:defRPr sz="2200" b="0"/>
            </a:lvl1pPr>
          </a:lstStyle>
          <a:p>
            <a:pPr lvl="0"/>
            <a:r>
              <a:rPr lang="en-GB"/>
              <a:t>Make sure your content elements are balanced on the page and align to the layout guides wherever possible.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61C821-D0C9-303F-018E-C19DBDE9E3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2138" y="1245059"/>
            <a:ext cx="3387724" cy="338554"/>
          </a:xfrm>
        </p:spPr>
        <p:txBody>
          <a:bodyPr wrap="square">
            <a:spAutoFit/>
          </a:bodyPr>
          <a:lstStyle>
            <a:lvl1pPr marL="0" indent="0">
              <a:buNone/>
              <a:defRPr sz="2200" b="1"/>
            </a:lvl1pPr>
          </a:lstStyle>
          <a:p>
            <a:pPr lvl="0"/>
            <a:r>
              <a:rPr lang="en-GB"/>
              <a:t>Text and other elements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CF39DA3-25D6-1174-D420-97FB879F50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2138" y="1706396"/>
            <a:ext cx="3387724" cy="4237204"/>
          </a:xfrm>
        </p:spPr>
        <p:txBody>
          <a:bodyPr wrap="square">
            <a:normAutofit/>
          </a:bodyPr>
          <a:lstStyle>
            <a:lvl1pPr marL="0" indent="0">
              <a:buNone/>
              <a:defRPr sz="2200" b="0"/>
            </a:lvl1pPr>
          </a:lstStyle>
          <a:p>
            <a:pPr lvl="0"/>
            <a:r>
              <a:rPr lang="en-GB"/>
              <a:t>Make sure your content elements are balanced on the page and align to the layout guides wherever possible. </a:t>
            </a:r>
          </a:p>
        </p:txBody>
      </p:sp>
      <p:sp>
        <p:nvSpPr>
          <p:cNvPr id="7" name="Picture Placeholder 16" descr="Picture placeholder. Add your alt text.">
            <a:extLst>
              <a:ext uri="{FF2B5EF4-FFF2-40B4-BE49-F238E27FC236}">
                <a16:creationId xmlns:a16="http://schemas.microsoft.com/office/drawing/2014/main" id="{334ADE31-002A-2358-6128-3F84708F970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94674" y="1244600"/>
            <a:ext cx="3387723" cy="3387035"/>
          </a:xfrm>
          <a:solidFill>
            <a:schemeClr val="accent2"/>
          </a:solidFill>
        </p:spPr>
        <p:txBody>
          <a:bodyPr lIns="252000" tIns="252000" rIns="252000" bIns="25200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3B45777B-8A0F-4E60-DF1F-3C8E5406B29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94673" y="4896596"/>
            <a:ext cx="3387723" cy="307777"/>
          </a:xfrm>
        </p:spPr>
        <p:txBody>
          <a:bodyPr wrap="square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en-GB"/>
              <a:t>1/3 column image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8005ED0-CE3C-871C-2826-BBEC7F34F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60D743-62AB-A0D1-E0D7-23F3A8F03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30328-822E-D6AE-2289-D532078C6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18145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6D0355F-7790-7BBF-B90D-3BC3D7C474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Table – Go to ‘View’ &gt; ‘Slide Master’ to copy this table to your slide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5A6E053-409A-3225-9151-20942D55C8E1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15194831"/>
              </p:ext>
            </p:extLst>
          </p:nvPr>
        </p:nvGraphicFramePr>
        <p:xfrm>
          <a:off x="609599" y="1238426"/>
          <a:ext cx="10972800" cy="46490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424647808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95053126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09167595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01008030"/>
                    </a:ext>
                  </a:extLst>
                </a:gridCol>
              </a:tblGrid>
              <a:tr h="464902"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Breed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Average lifespan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Size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403277"/>
                  </a:ext>
                </a:extLst>
              </a:tr>
              <a:tr h="464902">
                <a:tc>
                  <a:txBody>
                    <a:bodyPr/>
                    <a:lstStyle/>
                    <a:p>
                      <a:r>
                        <a:rPr lang="en-GB" b="0">
                          <a:solidFill>
                            <a:schemeClr val="tx1"/>
                          </a:solidFill>
                        </a:rPr>
                        <a:t>Otis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Labrador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12 years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Large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737564"/>
                  </a:ext>
                </a:extLst>
              </a:tr>
              <a:tr h="464902">
                <a:tc>
                  <a:txBody>
                    <a:bodyPr/>
                    <a:lstStyle/>
                    <a:p>
                      <a:r>
                        <a:rPr lang="en-GB" b="0">
                          <a:solidFill>
                            <a:schemeClr val="tx1"/>
                          </a:solidFill>
                        </a:rPr>
                        <a:t>Mac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Highland Terrier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14 years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0306365"/>
                  </a:ext>
                </a:extLst>
              </a:tr>
              <a:tr h="464902">
                <a:tc>
                  <a:txBody>
                    <a:bodyPr/>
                    <a:lstStyle/>
                    <a:p>
                      <a:r>
                        <a:rPr lang="en-GB" b="0">
                          <a:solidFill>
                            <a:schemeClr val="tx1"/>
                          </a:solidFill>
                        </a:rPr>
                        <a:t>Rocky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Jack Russell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13 years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7420783"/>
                  </a:ext>
                </a:extLst>
              </a:tr>
              <a:tr h="464902">
                <a:tc>
                  <a:txBody>
                    <a:bodyPr/>
                    <a:lstStyle/>
                    <a:p>
                      <a:r>
                        <a:rPr lang="en-GB" b="0">
                          <a:solidFill>
                            <a:schemeClr val="tx1"/>
                          </a:solidFill>
                        </a:rPr>
                        <a:t>Cookie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Pug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11 years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7362025"/>
                  </a:ext>
                </a:extLst>
              </a:tr>
              <a:tr h="464902">
                <a:tc>
                  <a:txBody>
                    <a:bodyPr/>
                    <a:lstStyle/>
                    <a:p>
                      <a:r>
                        <a:rPr lang="en-GB" b="0">
                          <a:solidFill>
                            <a:schemeClr val="tx1"/>
                          </a:solidFill>
                        </a:rPr>
                        <a:t>Loki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German Shepherd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12 years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Large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4524736"/>
                  </a:ext>
                </a:extLst>
              </a:tr>
              <a:tr h="464902">
                <a:tc>
                  <a:txBody>
                    <a:bodyPr/>
                    <a:lstStyle/>
                    <a:p>
                      <a:r>
                        <a:rPr lang="en-GB" b="0">
                          <a:solidFill>
                            <a:schemeClr val="tx1"/>
                          </a:solidFill>
                        </a:rPr>
                        <a:t>Coco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French Bulldog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12 years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5647443"/>
                  </a:ext>
                </a:extLst>
              </a:tr>
              <a:tr h="464902">
                <a:tc>
                  <a:txBody>
                    <a:bodyPr/>
                    <a:lstStyle/>
                    <a:p>
                      <a:endParaRPr lang="en-GB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890774"/>
                  </a:ext>
                </a:extLst>
              </a:tr>
              <a:tr h="464902">
                <a:tc>
                  <a:txBody>
                    <a:bodyPr/>
                    <a:lstStyle/>
                    <a:p>
                      <a:endParaRPr lang="en-GB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0333365"/>
                  </a:ext>
                </a:extLst>
              </a:tr>
              <a:tr h="464902">
                <a:tc>
                  <a:txBody>
                    <a:bodyPr/>
                    <a:lstStyle/>
                    <a:p>
                      <a:endParaRPr lang="en-GB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2691345"/>
                  </a:ext>
                </a:extLst>
              </a:tr>
            </a:tbl>
          </a:graphicData>
        </a:graphic>
      </p:graphicFrame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FDF6268-7D10-220E-F0C4-065E41DED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963400-8D36-913B-8D74-1BB652611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F018E-C6E4-41C5-8D86-737DD5D403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03992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ACEBB53-F32B-10E8-12D8-936B96C38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38291F-F055-2D6D-97FF-23634913F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37A0F-90E4-C3E6-D17F-0E1D17B5D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492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 - 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478B246-50E3-213D-09DC-0A20EDE0B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AB2B97-14D9-DE33-8C4C-B59490AF36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620000"/>
            <a:ext cx="10972800" cy="43179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707728-D0F3-FCB0-C0B0-FB5E0A53E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EE6A7A-5C69-25F5-18CA-A861C4022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39044B-9B70-FCFD-6691-63D93BF71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30714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SG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59E6F02B-B9AC-437A-4979-18D8FCCA9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59273" y="400042"/>
            <a:ext cx="2623126" cy="39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9009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2622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 - no foo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478B246-50E3-213D-09DC-0A20EDE0B10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AB2B97-14D9-DE33-8C4C-B59490AF36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620000"/>
            <a:ext cx="10972800" cy="431799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29460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2129E-5CAA-3306-8CEC-CAAEB27D73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1075648"/>
            <a:ext cx="1413849" cy="1477328"/>
          </a:xfrm>
        </p:spPr>
        <p:txBody>
          <a:bodyPr wrap="none">
            <a:spAutoFit/>
          </a:bodyPr>
          <a:lstStyle>
            <a:lvl1pPr marL="0" indent="0">
              <a:buNone/>
              <a:defRPr sz="9600" b="1">
                <a:solidFill>
                  <a:schemeClr val="tx2"/>
                </a:solidFill>
                <a:latin typeface="+mj-lt"/>
                <a:ea typeface="Roboto" panose="02000000000000000000" pitchFamily="2" charset="0"/>
              </a:defRPr>
            </a:lvl1pPr>
          </a:lstStyle>
          <a:p>
            <a:pPr lvl="0"/>
            <a:r>
              <a:rPr lang="en-GB"/>
              <a:t>00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611A353-111C-B04D-0785-8D16679EE0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2599231"/>
            <a:ext cx="9075738" cy="1828193"/>
          </a:xfrm>
        </p:spPr>
        <p:txBody>
          <a:bodyPr anchor="t">
            <a:spAutoFit/>
          </a:bodyPr>
          <a:lstStyle>
            <a:lvl1pPr>
              <a:defRPr sz="6600" b="1">
                <a:solidFill>
                  <a:schemeClr val="tx2"/>
                </a:solidFill>
                <a:latin typeface="+mj-lt"/>
                <a:ea typeface="Roboto" panose="02000000000000000000" pitchFamily="2" charset="0"/>
              </a:defRPr>
            </a:lvl1pPr>
          </a:lstStyle>
          <a:p>
            <a:r>
              <a:rPr lang="en-GB"/>
              <a:t>Add your section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64D7BAE-4551-5492-4588-D433BD0F64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5951007"/>
            <a:ext cx="9075738" cy="307777"/>
          </a:xfrm>
        </p:spPr>
        <p:txBody>
          <a:bodyPr anchor="b" anchorCtr="0">
            <a:sp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Subtitle – delete if not required</a:t>
            </a:r>
          </a:p>
        </p:txBody>
      </p:sp>
    </p:spTree>
    <p:extLst>
      <p:ext uri="{BB962C8B-B14F-4D97-AF65-F5344CB8AC3E}">
        <p14:creationId xmlns:p14="http://schemas.microsoft.com/office/powerpoint/2010/main" val="4051984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oint - numb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2E47E89-05C6-1695-575F-B6101ABD70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Single point – number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53512C-3D05-544A-5899-ED6226B53D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2718020"/>
            <a:ext cx="1285875" cy="1284288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None/>
              <a:defRPr sz="6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EEEAF95-92D2-0BC5-5EA8-BB9A8CE408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06487" y="2718020"/>
            <a:ext cx="9375913" cy="12836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4400" b="1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indent="0" fontAlgn="base">
              <a:buFont typeface="Wingdings" panose="05000000000000000000" pitchFamily="2" charset="2"/>
              <a:buNone/>
            </a:pPr>
            <a:r>
              <a:rPr lang="en-GB" sz="4400">
                <a:solidFill>
                  <a:schemeClr val="tx2"/>
                </a:solidFill>
                <a:latin typeface="+mj-lt"/>
              </a:rPr>
              <a:t>Focusing on one big sentence helps emphasise a key point.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107AA06-9601-6756-3AC2-0E3AF6E16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16789B-54E1-08AF-0166-93A4C5045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98CD5-1A09-26BF-2B99-1AD94156E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1535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point -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5">
            <a:extLst>
              <a:ext uri="{FF2B5EF4-FFF2-40B4-BE49-F238E27FC236}">
                <a16:creationId xmlns:a16="http://schemas.microsoft.com/office/drawing/2014/main" id="{7359DDD7-33BF-C445-BCB0-F03B35DF68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Single point – icon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EEEAF95-92D2-0BC5-5EA8-BB9A8CE408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06487" y="2718020"/>
            <a:ext cx="9375913" cy="12836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4400" b="1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indent="0" fontAlgn="base">
              <a:buFont typeface="Wingdings" panose="05000000000000000000" pitchFamily="2" charset="2"/>
              <a:buNone/>
            </a:pPr>
            <a:r>
              <a:rPr lang="en-GB" sz="4400">
                <a:solidFill>
                  <a:schemeClr val="tx2"/>
                </a:solidFill>
                <a:latin typeface="+mj-lt"/>
              </a:rPr>
              <a:t>Go to ‘Insert’ &gt; ‘Icons’ for more icon options.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107AA06-9601-6756-3AC2-0E3AF6E16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16789B-54E1-08AF-0166-93A4C5045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98CD5-1A09-26BF-2B99-1AD94156E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035AFC2A-7476-23CB-3696-3BE2073A1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2718020"/>
            <a:ext cx="1285875" cy="1284288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None/>
              <a:defRPr sz="800"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GB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883513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5">
            <a:extLst>
              <a:ext uri="{FF2B5EF4-FFF2-40B4-BE49-F238E27FC236}">
                <a16:creationId xmlns:a16="http://schemas.microsoft.com/office/drawing/2014/main" id="{9B9B2831-894F-D8F0-1FF1-33D954362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wrap="square"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Pull quote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7607F41-2674-EB2A-4FC6-0F466B5640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2181" y="2734751"/>
            <a:ext cx="6726093" cy="738664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4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Add your quote here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2977DC4-18C9-E5B8-C238-A29FA81BDB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2182" y="3695830"/>
            <a:ext cx="6726093" cy="369332"/>
          </a:xfrm>
        </p:spPr>
        <p:txBody>
          <a:bodyPr wrap="square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Quote attribution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BFBE568-04E7-25FA-0458-3C02098DA57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4675" y="1626756"/>
            <a:ext cx="3386137" cy="677108"/>
          </a:xfrm>
        </p:spPr>
        <p:txBody>
          <a:bodyPr wrap="square">
            <a:spAutoFit/>
          </a:bodyPr>
          <a:lstStyle>
            <a:lvl1pPr marL="0" indent="0">
              <a:buNone/>
              <a:defRPr sz="2200" b="1"/>
            </a:lvl1pPr>
          </a:lstStyle>
          <a:p>
            <a:pPr lvl="0"/>
            <a:r>
              <a:rPr lang="en-GB"/>
              <a:t>Add your attribution below your main quote.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7244C441-E7EC-97B6-70D7-FDA4720A1D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94675" y="2426975"/>
            <a:ext cx="3386137" cy="3046988"/>
          </a:xfrm>
        </p:spPr>
        <p:txBody>
          <a:bodyPr wrap="square">
            <a:spAutoFit/>
          </a:bodyPr>
          <a:lstStyle>
            <a:lvl1pPr marL="0" indent="0">
              <a:buNone/>
              <a:defRPr sz="2200" b="0"/>
            </a:lvl1pPr>
          </a:lstStyle>
          <a:p>
            <a:pPr lvl="0"/>
            <a:r>
              <a:rPr lang="en-GB"/>
              <a:t>Hover over the blue rectangle shape outline until you see a crosshair. Click and you will see drag handles. Use these to match the quote height. If it changes width, you can reset it to 0.3 cm in ‘Shape Format’ &gt; ‘Shape Width’.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DD23286-6CCA-2609-430F-C3D26C6118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DEB7D73D-6CD5-F540-E18B-EFBBE348D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9600" y="2734751"/>
            <a:ext cx="108000" cy="1332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8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GB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696186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information lef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5">
            <a:extLst>
              <a:ext uri="{FF2B5EF4-FFF2-40B4-BE49-F238E27FC236}">
                <a16:creationId xmlns:a16="http://schemas.microsoft.com/office/drawing/2014/main" id="{9B9B2831-894F-D8F0-1FF1-33D954362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619540"/>
            <a:ext cx="10972800" cy="360099"/>
          </a:xfrm>
        </p:spPr>
        <p:txBody>
          <a:bodyPr anchor="t" anchorCtr="0">
            <a:spAutoFit/>
          </a:bodyPr>
          <a:lstStyle>
            <a:lvl1pPr>
              <a:defRPr sz="26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Key information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E57CC1C-22FC-73AA-3A71-FB1D72177A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599" y="1211029"/>
            <a:ext cx="7178675" cy="677406"/>
          </a:xfrm>
          <a:solidFill>
            <a:schemeClr val="accent1"/>
          </a:solidFill>
          <a:ln>
            <a:noFill/>
          </a:ln>
        </p:spPr>
        <p:txBody>
          <a:bodyPr wrap="square" lIns="252000" rIns="252000" anchor="ctr" anchorCtr="0">
            <a:normAutofit/>
          </a:bodyPr>
          <a:lstStyle>
            <a:lvl1pPr marL="0" indent="0">
              <a:buNone/>
              <a:defRPr sz="26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/>
              <a:t>Key information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38CF1D8-9D4F-33C1-3388-CEF59FF01E4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9600" y="1888436"/>
            <a:ext cx="7178674" cy="4055164"/>
          </a:xfrm>
          <a:solidFill>
            <a:schemeClr val="accent2"/>
          </a:solidFill>
        </p:spPr>
        <p:txBody>
          <a:bodyPr lIns="252000" tIns="252000" rIns="252000" bIns="252000">
            <a:noAutofit/>
          </a:bodyPr>
          <a:lstStyle>
            <a:lvl1pPr>
              <a:defRPr sz="2600"/>
            </a:lvl1pPr>
          </a:lstStyle>
          <a:p>
            <a:pPr lvl="0"/>
            <a:r>
              <a:rPr lang="en-GB"/>
              <a:t>Key information text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ED9B0DC-BE06-662C-A609-EA17427BD8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94675" y="1211029"/>
            <a:ext cx="3387725" cy="1200329"/>
          </a:xfrm>
        </p:spPr>
        <p:txBody>
          <a:bodyPr>
            <a:spAutoFit/>
          </a:bodyPr>
          <a:lstStyle>
            <a:lvl1pPr marL="0" indent="0">
              <a:buFont typeface="Wingdings" panose="05000000000000000000" pitchFamily="2" charset="2"/>
              <a:buNone/>
              <a:defRPr sz="2600"/>
            </a:lvl1pPr>
          </a:lstStyle>
          <a:p>
            <a:pPr lvl="0"/>
            <a:r>
              <a:rPr lang="en-GB"/>
              <a:t>Add important content to the key information area.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AB47D8B-54D1-3314-D775-CA2BEB70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6356348"/>
            <a:ext cx="10972800" cy="0"/>
          </a:xfrm>
          <a:prstGeom prst="line">
            <a:avLst/>
          </a:prstGeom>
          <a:ln w="9525">
            <a:solidFill>
              <a:srgbClr val="B3B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69B8F-38DC-45BB-6EE4-F0855CDE0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BC257-DCC7-C7CC-B80C-C0C62ED3D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8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68E1E2-CEFA-110B-B4B0-242B984B3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1"/>
            <a:ext cx="10972800" cy="9144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6BB0AC-4F5B-EDE4-CCEA-4F553A8DA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20000"/>
            <a:ext cx="10972800" cy="43236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C0265-E3F6-27F2-7C4C-060C6ACD0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599" y="6356350"/>
            <a:ext cx="9075739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>
                <a:solidFill>
                  <a:srgbClr val="72727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GB"/>
              <a:t>Scottish Government | Riaghaltas na h-Alba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D0A52-2C33-8F58-04A6-B5C14E253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91738" y="6356348"/>
            <a:ext cx="14906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rgbClr val="72727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4A063B08-9E1F-4AD0-B13A-08032863C87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154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0" r:id="rId3"/>
    <p:sldLayoutId id="2147483686" r:id="rId4"/>
    <p:sldLayoutId id="2147483656" r:id="rId5"/>
    <p:sldLayoutId id="2147483654" r:id="rId6"/>
    <p:sldLayoutId id="2147483659" r:id="rId7"/>
    <p:sldLayoutId id="2147483661" r:id="rId8"/>
    <p:sldLayoutId id="2147483666" r:id="rId9"/>
    <p:sldLayoutId id="2147483668" r:id="rId10"/>
    <p:sldLayoutId id="2147483669" r:id="rId11"/>
    <p:sldLayoutId id="2147483670" r:id="rId12"/>
    <p:sldLayoutId id="2147483675" r:id="rId13"/>
    <p:sldLayoutId id="2147483660" r:id="rId14"/>
    <p:sldLayoutId id="2147483665" r:id="rId15"/>
    <p:sldLayoutId id="2147483684" r:id="rId16"/>
    <p:sldLayoutId id="2147483667" r:id="rId17"/>
    <p:sldLayoutId id="2147483672" r:id="rId18"/>
    <p:sldLayoutId id="2147483673" r:id="rId19"/>
    <p:sldLayoutId id="2147483674" r:id="rId20"/>
    <p:sldLayoutId id="2147483677" r:id="rId21"/>
    <p:sldLayoutId id="2147483680" r:id="rId22"/>
    <p:sldLayoutId id="2147483681" r:id="rId23"/>
    <p:sldLayoutId id="2147483678" r:id="rId24"/>
    <p:sldLayoutId id="2147483679" r:id="rId25"/>
    <p:sldLayoutId id="2147483682" r:id="rId26"/>
    <p:sldLayoutId id="2147483683" r:id="rId27"/>
    <p:sldLayoutId id="2147483685" r:id="rId28"/>
    <p:sldLayoutId id="2147483664" r:id="rId29"/>
    <p:sldLayoutId id="2147483655" r:id="rId30"/>
    <p:sldLayoutId id="2147483649" r:id="rId3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Roboto" panose="02000000000000000000" pitchFamily="2" charset="0"/>
          <a:cs typeface="+mj-cs"/>
        </a:defRPr>
      </a:lvl1pPr>
    </p:titleStyle>
    <p:bodyStyle>
      <a:lvl1pPr marL="268288" indent="-268288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Roboto" panose="02000000000000000000" pitchFamily="2" charset="0"/>
          <a:cs typeface="+mn-cs"/>
        </a:defRPr>
      </a:lvl1pPr>
      <a:lvl2pPr marL="720725" indent="-263525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userDrawn="1">
          <p15:clr>
            <a:srgbClr val="F26B43"/>
          </p15:clr>
        </p15:guide>
        <p15:guide id="2" pos="7680" userDrawn="1">
          <p15:clr>
            <a:srgbClr val="F26B43"/>
          </p15:clr>
        </p15:guide>
        <p15:guide id="3" pos="384" userDrawn="1">
          <p15:clr>
            <a:srgbClr val="F26B43"/>
          </p15:clr>
        </p15:guide>
        <p15:guide id="4" pos="1322" userDrawn="1">
          <p15:clr>
            <a:srgbClr val="F26B43"/>
          </p15:clr>
        </p15:guide>
        <p15:guide id="5" pos="1578" userDrawn="1">
          <p15:clr>
            <a:srgbClr val="F26B43"/>
          </p15:clr>
        </p15:guide>
        <p15:guide id="6" pos="2517" userDrawn="1">
          <p15:clr>
            <a:srgbClr val="F26B43"/>
          </p15:clr>
        </p15:guide>
        <p15:guide id="7" pos="2773" userDrawn="1">
          <p15:clr>
            <a:srgbClr val="F26B43"/>
          </p15:clr>
        </p15:guide>
        <p15:guide id="8" pos="3712" userDrawn="1">
          <p15:clr>
            <a:srgbClr val="F26B43"/>
          </p15:clr>
        </p15:guide>
        <p15:guide id="9" pos="3968" userDrawn="1">
          <p15:clr>
            <a:srgbClr val="F26B43"/>
          </p15:clr>
        </p15:guide>
        <p15:guide id="10" pos="4906" userDrawn="1">
          <p15:clr>
            <a:srgbClr val="F26B43"/>
          </p15:clr>
        </p15:guide>
        <p15:guide id="11" pos="5162" userDrawn="1">
          <p15:clr>
            <a:srgbClr val="F26B43"/>
          </p15:clr>
        </p15:guide>
        <p15:guide id="12" pos="6101" userDrawn="1">
          <p15:clr>
            <a:srgbClr val="F26B43"/>
          </p15:clr>
        </p15:guide>
        <p15:guide id="13" pos="6357" userDrawn="1">
          <p15:clr>
            <a:srgbClr val="F26B43"/>
          </p15:clr>
        </p15:guide>
        <p15:guide id="14" pos="7296" userDrawn="1">
          <p15:clr>
            <a:srgbClr val="F26B43"/>
          </p15:clr>
        </p15:guide>
        <p15:guide id="15" orient="horz" userDrawn="1">
          <p15:clr>
            <a:srgbClr val="F26B43"/>
          </p15:clr>
        </p15:guide>
        <p15:guide id="16" orient="horz" pos="4320" userDrawn="1">
          <p15:clr>
            <a:srgbClr val="F26B43"/>
          </p15:clr>
        </p15:guide>
        <p15:guide id="17" orient="horz" pos="384" userDrawn="1">
          <p15:clr>
            <a:srgbClr val="F26B43"/>
          </p15:clr>
        </p15:guide>
        <p15:guide id="18" orient="horz" pos="3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ope.org.uk/media/disability-facts-figure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gov.uk/guidance/accessibility-requirements-for-public-sector-websites-and-apps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otGovAnalysis/school-information-dashboard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laura.dale@gov.scot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github.com/alice-hannah" TargetMode="External"/><Relationship Id="rId5" Type="http://schemas.openxmlformats.org/officeDocument/2006/relationships/hyperlink" Target="mailto:alice.hannah@gov.scot" TargetMode="External"/><Relationship Id="rId4" Type="http://schemas.openxmlformats.org/officeDocument/2006/relationships/hyperlink" Target="https://github.com/Laura-Dale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hemingwayapp.com/" TargetMode="External"/><Relationship Id="rId3" Type="http://schemas.openxmlformats.org/officeDocument/2006/relationships/hyperlink" Target="https://scotland.shinyapps.io/sg-primary_school_information_dashboard/" TargetMode="External"/><Relationship Id="rId7" Type="http://schemas.openxmlformats.org/officeDocument/2006/relationships/hyperlink" Target="https://github.com/thedaviddias/Front-End-Checklist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blogs.gov.scot/statistics/2023/07/24/reproducible-analytical-pipelines-how-we-saved-3-analysts-6-weeks-of-copying-and-pasting/" TargetMode="External"/><Relationship Id="rId5" Type="http://schemas.openxmlformats.org/officeDocument/2006/relationships/hyperlink" Target="https://analysisfunction.civilservice.gov.uk/support/reproducible-analytical-pipelines/" TargetMode="External"/><Relationship Id="rId10" Type="http://schemas.openxmlformats.org/officeDocument/2006/relationships/hyperlink" Target="https://how-many.herokuapp.com/" TargetMode="External"/><Relationship Id="rId4" Type="http://schemas.openxmlformats.org/officeDocument/2006/relationships/hyperlink" Target="https://github.com/ScotGovAnalysis/school-information-dashboard" TargetMode="External"/><Relationship Id="rId9" Type="http://schemas.openxmlformats.org/officeDocument/2006/relationships/hyperlink" Target="https://colorbrewer2.org/#type=sequential&amp;scheme=BuGn&amp;n=3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www.nationalarchives.gov.uk/doc/open-government-licence/version/3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nalysisfunction.civilservice.gov.uk/support/reproducible-analytical-pipelines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E86EA9-7AA7-746C-A184-19A9F34B9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28804"/>
            <a:ext cx="10972800" cy="997196"/>
          </a:xfrm>
        </p:spPr>
        <p:txBody>
          <a:bodyPr/>
          <a:lstStyle/>
          <a:p>
            <a:r>
              <a:rPr lang="en-GB" dirty="0"/>
              <a:t>That’s a RAP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AE292-6EF9-0846-8547-F837B0F447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" y="3751430"/>
            <a:ext cx="7961746" cy="800219"/>
          </a:xfrm>
        </p:spPr>
        <p:txBody>
          <a:bodyPr/>
          <a:lstStyle/>
          <a:p>
            <a:r>
              <a:rPr lang="en-GB" dirty="0"/>
              <a:t>Working across teams to develop official statistics, dashboards and accessibility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9E9C6BA2-3BE4-0068-B67F-7F9F4339C97F}"/>
              </a:ext>
            </a:extLst>
          </p:cNvPr>
          <p:cNvSpPr txBox="1">
            <a:spLocks/>
          </p:cNvSpPr>
          <p:nvPr/>
        </p:nvSpPr>
        <p:spPr>
          <a:xfrm>
            <a:off x="609600" y="5943600"/>
            <a:ext cx="7961746" cy="400110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 sz="2600" b="0" kern="1200">
                <a:solidFill>
                  <a:schemeClr val="bg2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Laura Dale and Alice Hannah</a:t>
            </a:r>
          </a:p>
        </p:txBody>
      </p:sp>
    </p:spTree>
    <p:extLst>
      <p:ext uri="{BB962C8B-B14F-4D97-AF65-F5344CB8AC3E}">
        <p14:creationId xmlns:p14="http://schemas.microsoft.com/office/powerpoint/2010/main" val="3074490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0EAA-92EC-E6B9-21FB-7A6809F0A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1" y="579746"/>
            <a:ext cx="10972800" cy="443198"/>
          </a:xfrm>
        </p:spPr>
        <p:txBody>
          <a:bodyPr/>
          <a:lstStyle/>
          <a:p>
            <a:r>
              <a:rPr lang="en-GB" sz="3200"/>
              <a:t>Why is accessibility important?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67540-BC6E-3E64-4D7C-353EF82EC4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GB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91C20-0A3E-5820-0530-64AF6C139EB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9600" y="2022327"/>
            <a:ext cx="3386138" cy="3921273"/>
          </a:xfrm>
        </p:spPr>
        <p:txBody>
          <a:bodyPr rIns="252000"/>
          <a:lstStyle/>
          <a:p>
            <a:r>
              <a:rPr lang="en-GB" sz="2400" b="0"/>
              <a:t>At least</a:t>
            </a:r>
            <a:r>
              <a:rPr lang="en-GB" sz="2400" b="0" dirty="0"/>
              <a:t> </a:t>
            </a:r>
            <a:r>
              <a:rPr lang="en-GB" sz="2400" b="0" i="0">
                <a:solidFill>
                  <a:srgbClr val="1D70B8"/>
                </a:solidFill>
                <a:effectLst/>
                <a:hlinkClick r:id="rId3"/>
              </a:rPr>
              <a:t>1 in 5 people in the UK have a long-term illness, impairment or disability</a:t>
            </a:r>
            <a:r>
              <a:rPr lang="en-GB" sz="2400" b="0"/>
              <a:t>. Many more have a temporary disability</a:t>
            </a:r>
            <a:r>
              <a:rPr lang="en-GB" sz="2400" b="0" dirty="0"/>
              <a:t>.</a:t>
            </a:r>
            <a:endParaRPr lang="en-GB" sz="2400" b="0"/>
          </a:p>
          <a:p>
            <a:endParaRPr lang="en-GB" b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C05762-4198-5359-8BCD-9ED967D95C4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GB"/>
              <a:t>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938104-C53F-28FD-B803-A0568FA59EC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02931" y="2022329"/>
            <a:ext cx="3386138" cy="3921271"/>
          </a:xfrm>
        </p:spPr>
        <p:txBody>
          <a:bodyPr rIns="252000"/>
          <a:lstStyle/>
          <a:p>
            <a:r>
              <a:rPr lang="en-GB" sz="2400" b="0" dirty="0"/>
              <a:t>Everybody should be able to access an equal service.</a:t>
            </a:r>
          </a:p>
          <a:p>
            <a:r>
              <a:rPr lang="en-GB" sz="2400" b="0" dirty="0"/>
              <a:t>Poor accessibility excludes people.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347EDD-FA83-DE24-4B55-582E7861388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194672" y="1211028"/>
            <a:ext cx="3387728" cy="811299"/>
          </a:xfrm>
        </p:spPr>
        <p:txBody>
          <a:bodyPr/>
          <a:lstStyle/>
          <a:p>
            <a:r>
              <a:rPr lang="en-GB"/>
              <a:t>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A8B4A92-1EE8-020C-205E-D1180312411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193898" y="2022327"/>
            <a:ext cx="3386138" cy="3921273"/>
          </a:xfrm>
        </p:spPr>
        <p:txBody>
          <a:bodyPr rIns="252000"/>
          <a:lstStyle/>
          <a:p>
            <a:r>
              <a:rPr lang="en-GB" sz="2400" b="0"/>
              <a:t>It’s a </a:t>
            </a:r>
            <a:r>
              <a:rPr lang="en-GB" sz="2400" b="0">
                <a:hlinkClick r:id="rId4"/>
              </a:rPr>
              <a:t>legal requirement for public sector bodies</a:t>
            </a:r>
            <a:r>
              <a:rPr lang="en-GB" sz="2400" b="0" dirty="0"/>
              <a:t>.</a:t>
            </a:r>
            <a:endParaRPr lang="en-GB" sz="2400" b="0"/>
          </a:p>
          <a:p>
            <a:endParaRPr lang="en-GB" b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DAFFADC-0248-3F8F-BC91-A2AA75C87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0BFD805-9D49-F970-FE16-18125AF6C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2947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A7EA4F-0E76-094D-3D8C-1F4521FB5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 dirty="0"/>
              <a:t>RAP and Accessibility</a:t>
            </a:r>
            <a:endParaRPr lang="en-GB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2EE1FC-767F-EF56-DF25-EF7358283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52052" y="2048639"/>
            <a:ext cx="8455742" cy="2954655"/>
          </a:xfrm>
        </p:spPr>
        <p:txBody>
          <a:bodyPr/>
          <a:lstStyle/>
          <a:p>
            <a:r>
              <a:rPr lang="en-GB" dirty="0"/>
              <a:t>Combining accessibility and RAP principles vastly improves projects and their outcomes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8B0294D7-69DB-6DFD-2DE4-42A3CC3BBF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52052" y="5052454"/>
            <a:ext cx="6726093" cy="307777"/>
          </a:xfrm>
        </p:spPr>
        <p:txBody>
          <a:bodyPr/>
          <a:lstStyle/>
          <a:p>
            <a:r>
              <a:rPr lang="en-GB" sz="2000" dirty="0"/>
              <a:t>Laura Dale 2024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D34EC08-D25F-F956-BCE4-C048A989F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75E29C-9CAA-2FED-39CF-667595581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83D14BE-9BA3-8AD0-C9EE-96908FED9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66915" y="2095600"/>
            <a:ext cx="78659" cy="3400632"/>
          </a:xfrm>
          <a:ln>
            <a:solidFill>
              <a:schemeClr val="accent1"/>
            </a:solidFill>
          </a:ln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7583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FD5EBAB-5C96-7B2A-4C05-9D971EAC6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 dirty="0"/>
              <a:t>Project example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5DBE5B33-8204-3A21-6C90-441CFB17D7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1" y="1242205"/>
            <a:ext cx="10972799" cy="541213"/>
          </a:xfrm>
          <a:solidFill>
            <a:schemeClr val="accent1"/>
          </a:solidFill>
        </p:spPr>
        <p:txBody>
          <a:bodyPr wrap="none" lIns="7200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GB" sz="2800" b="0" dirty="0">
                <a:solidFill>
                  <a:schemeClr val="bg1"/>
                </a:solidFill>
              </a:rPr>
              <a:t>Accessibility concerns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AADEF0B-FDD8-B17C-2220-065D96889F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91092" y="1962885"/>
            <a:ext cx="4791306" cy="3980716"/>
          </a:xfrm>
        </p:spPr>
        <p:txBody>
          <a:bodyPr anchor="ctr">
            <a:norm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>
                <a:ea typeface="+mn-lt"/>
                <a:cs typeface="+mn-lt"/>
              </a:rPr>
              <a:t>Use of tabs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>
                <a:ea typeface="+mn-lt"/>
                <a:cs typeface="+mn-lt"/>
              </a:rPr>
              <a:t>Hover over information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>
                <a:ea typeface="+mn-lt"/>
                <a:cs typeface="+mn-lt"/>
              </a:rPr>
              <a:t>Interactive graphs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>
                <a:ea typeface="+mn-lt"/>
                <a:cs typeface="+mn-lt"/>
              </a:rPr>
              <a:t>Heading order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>
                <a:ea typeface="+mn-lt"/>
                <a:cs typeface="+mn-lt"/>
              </a:rPr>
              <a:t>Information overload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GB" sz="2800" dirty="0">
                <a:ea typeface="+mn-lt"/>
                <a:cs typeface="+mn-lt"/>
              </a:rPr>
              <a:t>Language level </a:t>
            </a:r>
            <a:endParaRPr lang="en-GB" sz="2000" dirty="0"/>
          </a:p>
        </p:txBody>
      </p:sp>
      <p:pic>
        <p:nvPicPr>
          <p:cNvPr id="18" name="Picture Placeholder 17" descr="Screenshot of the original school information dashboard.">
            <a:extLst>
              <a:ext uri="{FF2B5EF4-FFF2-40B4-BE49-F238E27FC236}">
                <a16:creationId xmlns:a16="http://schemas.microsoft.com/office/drawing/2014/main" id="{637DBA44-CAA7-8AE6-78BC-89E0C6E492F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1" b="1559"/>
          <a:stretch/>
        </p:blipFill>
        <p:spPr>
          <a:xfrm>
            <a:off x="609602" y="2415207"/>
            <a:ext cx="5689598" cy="3309423"/>
          </a:xfr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EF6CF16-7596-BEC6-2D89-7652DBF50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00CC9A-BC68-BA82-DAA7-43117C46D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704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3ABD30-D4A3-5ADF-F668-0333DD0076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" y="1075648"/>
            <a:ext cx="706925" cy="1477328"/>
          </a:xfrm>
        </p:spPr>
        <p:txBody>
          <a:bodyPr/>
          <a:lstStyle/>
          <a:p>
            <a:r>
              <a:rPr lang="en-GB"/>
              <a:t>3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33CC5B-4BD1-8592-2640-A34AD430B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99231"/>
            <a:ext cx="9075738" cy="914096"/>
          </a:xfrm>
        </p:spPr>
        <p:txBody>
          <a:bodyPr/>
          <a:lstStyle/>
          <a:p>
            <a:r>
              <a:rPr lang="en-GB"/>
              <a:t>Collaboration</a:t>
            </a:r>
          </a:p>
        </p:txBody>
      </p:sp>
    </p:spTree>
    <p:extLst>
      <p:ext uri="{BB962C8B-B14F-4D97-AF65-F5344CB8AC3E}">
        <p14:creationId xmlns:p14="http://schemas.microsoft.com/office/powerpoint/2010/main" val="953379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0DDD2-2774-7782-1C53-9F41C1483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 dirty="0"/>
              <a:t>RAP Support for Analysts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1210344-EC11-814E-CF09-CE21A5FAA28E}"/>
              </a:ext>
            </a:extLst>
          </p:cNvPr>
          <p:cNvSpPr txBox="1">
            <a:spLocks/>
          </p:cNvSpPr>
          <p:nvPr/>
        </p:nvSpPr>
        <p:spPr>
          <a:xfrm>
            <a:off x="609599" y="1423852"/>
            <a:ext cx="10972800" cy="867403"/>
          </a:xfrm>
          <a:prstGeom prst="rect">
            <a:avLst/>
          </a:prstGeom>
        </p:spPr>
        <p:txBody>
          <a:bodyPr/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In the Scottish Government, the Data Division provides RAP support to analysts in the following areas: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C559A82F-858F-9290-4E78-FBA2A1B29149}"/>
              </a:ext>
            </a:extLst>
          </p:cNvPr>
          <p:cNvSpPr txBox="1">
            <a:spLocks/>
          </p:cNvSpPr>
          <p:nvPr/>
        </p:nvSpPr>
        <p:spPr>
          <a:xfrm>
            <a:off x="609598" y="2928140"/>
            <a:ext cx="2448000" cy="219181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anchor="ctr" anchorCtr="1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GB" dirty="0">
                <a:solidFill>
                  <a:schemeClr val="bg1"/>
                </a:solidFill>
              </a:rPr>
              <a:t>Project planning and structure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95C64E70-B286-69F3-6C72-9DB21C3E9655}"/>
              </a:ext>
            </a:extLst>
          </p:cNvPr>
          <p:cNvSpPr txBox="1">
            <a:spLocks/>
          </p:cNvSpPr>
          <p:nvPr/>
        </p:nvSpPr>
        <p:spPr>
          <a:xfrm>
            <a:off x="3444800" y="2928140"/>
            <a:ext cx="2448000" cy="219181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anchor="ctr" anchorCtr="1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GB" dirty="0">
                <a:solidFill>
                  <a:schemeClr val="bg1"/>
                </a:solidFill>
              </a:rPr>
              <a:t>Coding in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GB" dirty="0">
                <a:solidFill>
                  <a:schemeClr val="bg1"/>
                </a:solidFill>
              </a:rPr>
              <a:t>open-source software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FEA9A48-8F58-5164-95B6-3D26C89446AD}"/>
              </a:ext>
            </a:extLst>
          </p:cNvPr>
          <p:cNvSpPr txBox="1">
            <a:spLocks/>
          </p:cNvSpPr>
          <p:nvPr/>
        </p:nvSpPr>
        <p:spPr>
          <a:xfrm>
            <a:off x="6299200" y="2928140"/>
            <a:ext cx="2448000" cy="219181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anchor="ctr" anchorCtr="1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GB" dirty="0">
                <a:solidFill>
                  <a:schemeClr val="bg1"/>
                </a:solidFill>
              </a:rPr>
              <a:t>Using Git and GitHub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265057-9265-8D1F-D162-7DCE603C0136}"/>
              </a:ext>
            </a:extLst>
          </p:cNvPr>
          <p:cNvSpPr txBox="1">
            <a:spLocks/>
          </p:cNvSpPr>
          <p:nvPr/>
        </p:nvSpPr>
        <p:spPr>
          <a:xfrm>
            <a:off x="9134399" y="2928140"/>
            <a:ext cx="2448000" cy="219181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anchor="ctr" anchorCtr="1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GB" dirty="0">
                <a:solidFill>
                  <a:schemeClr val="bg1"/>
                </a:solidFill>
              </a:rPr>
              <a:t>Code reviews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1D1066-FB80-40F5-6614-4D0FDA1C5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B2420-E8FA-EBF2-06A6-9C1DD73E2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5837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FD5EBAB-5C96-7B2A-4C05-9D971EAC6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 dirty="0"/>
              <a:t>Project example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16E8F599-CA1D-23D2-A108-94F14D9BF7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1" y="1242205"/>
            <a:ext cx="10972799" cy="541213"/>
          </a:xfrm>
          <a:solidFill>
            <a:schemeClr val="accent1"/>
          </a:solidFill>
        </p:spPr>
        <p:txBody>
          <a:bodyPr wrap="none" lIns="7200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GB" sz="2800" b="0" dirty="0">
                <a:solidFill>
                  <a:schemeClr val="bg1"/>
                </a:solidFill>
              </a:rPr>
              <a:t>Useful tools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AADEF0B-FDD8-B17C-2220-065D96889F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1" y="1783419"/>
            <a:ext cx="5283199" cy="4160182"/>
          </a:xfrm>
        </p:spPr>
        <p:txBody>
          <a:bodyPr anchor="ctr">
            <a:norm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400" dirty="0"/>
              <a:t>GitHub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400" dirty="0"/>
              <a:t>OneNote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400" dirty="0"/>
              <a:t>Pair programming via MS Teams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2400" dirty="0"/>
              <a:t>Online and in person meetings</a:t>
            </a:r>
          </a:p>
        </p:txBody>
      </p:sp>
      <p:pic>
        <p:nvPicPr>
          <p:cNvPr id="16" name="Picture 15" descr="A screenshot of a OneNote page containing links, images and a checklist.">
            <a:extLst>
              <a:ext uri="{FF2B5EF4-FFF2-40B4-BE49-F238E27FC236}">
                <a16:creationId xmlns:a16="http://schemas.microsoft.com/office/drawing/2014/main" id="{1C21F6CD-638A-3E5E-46C9-B3B6849D46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0" r="32325"/>
          <a:stretch/>
        </p:blipFill>
        <p:spPr>
          <a:xfrm>
            <a:off x="6299202" y="2196168"/>
            <a:ext cx="4626359" cy="365717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EF6CF16-7596-BEC6-2D89-7652DBF50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00CC9A-BC68-BA82-DAA7-43117C46D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796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3ABD30-D4A3-5ADF-F668-0333DD0076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" y="1075648"/>
            <a:ext cx="706925" cy="1477328"/>
          </a:xfrm>
        </p:spPr>
        <p:txBody>
          <a:bodyPr/>
          <a:lstStyle/>
          <a:p>
            <a:r>
              <a:rPr lang="en-GB"/>
              <a:t>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33CC5B-4BD1-8592-2640-A34AD430B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99231"/>
            <a:ext cx="9075738" cy="914096"/>
          </a:xfrm>
        </p:spPr>
        <p:txBody>
          <a:bodyPr/>
          <a:lstStyle/>
          <a:p>
            <a:r>
              <a:rPr lang="en-GB"/>
              <a:t>Reflections</a:t>
            </a:r>
          </a:p>
        </p:txBody>
      </p:sp>
    </p:spTree>
    <p:extLst>
      <p:ext uri="{BB962C8B-B14F-4D97-AF65-F5344CB8AC3E}">
        <p14:creationId xmlns:p14="http://schemas.microsoft.com/office/powerpoint/2010/main" val="140902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0EAA-92EC-E6B9-21FB-7A6809F0A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1" y="579746"/>
            <a:ext cx="10972800" cy="443198"/>
          </a:xfrm>
        </p:spPr>
        <p:txBody>
          <a:bodyPr/>
          <a:lstStyle/>
          <a:p>
            <a:r>
              <a:rPr lang="en-GB" sz="3200"/>
              <a:t>What went well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67540-BC6E-3E64-4D7C-353EF82EC4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GB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91C20-0A3E-5820-0530-64AF6C139EB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9600" y="2022327"/>
            <a:ext cx="3386138" cy="3921271"/>
          </a:xfrm>
        </p:spPr>
        <p:txBody>
          <a:bodyPr rIns="252000"/>
          <a:lstStyle/>
          <a:p>
            <a:r>
              <a:rPr lang="en-GB" b="0" dirty="0"/>
              <a:t>Improved quality of statistics: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Accessibility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Usability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Consistency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Reliability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C05762-4198-5359-8BCD-9ED967D95C4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GB"/>
              <a:t>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938104-C53F-28FD-B803-A0568FA59EC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02911" y="2022327"/>
            <a:ext cx="3386138" cy="3921271"/>
          </a:xfrm>
        </p:spPr>
        <p:txBody>
          <a:bodyPr rIns="252000"/>
          <a:lstStyle/>
          <a:p>
            <a:r>
              <a:rPr lang="en-GB" b="0" dirty="0"/>
              <a:t>Reduced errors and the time taken to produce and update the dashboards.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347EDD-FA83-DE24-4B55-582E7861388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GB"/>
              <a:t>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A8B4A92-1EE8-020C-205E-D1180312411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193898" y="2022327"/>
            <a:ext cx="3386138" cy="3921271"/>
          </a:xfrm>
        </p:spPr>
        <p:txBody>
          <a:bodyPr lIns="252000" rIns="252000"/>
          <a:lstStyle/>
          <a:p>
            <a:r>
              <a:rPr lang="en-GB" b="0" dirty="0"/>
              <a:t>Shared knowledge and learned new skills.</a:t>
            </a:r>
          </a:p>
          <a:p>
            <a:r>
              <a:rPr lang="en-GB" b="0" dirty="0"/>
              <a:t>Connections made across SG teams.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DAFFADC-0248-3F8F-BC91-A2AA75C87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0BFD805-9D49-F970-FE16-18125AF6C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781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0EAA-92EC-E6B9-21FB-7A6809F0A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/>
              <a:t>Lessons Learned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67540-BC6E-3E64-4D7C-353EF82EC4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GB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91C20-0A3E-5820-0530-64AF6C139EB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Ins="252000"/>
          <a:lstStyle/>
          <a:p>
            <a:r>
              <a:rPr lang="en-GB" b="0" dirty="0"/>
              <a:t>It’ll take longer than you expect. </a:t>
            </a:r>
          </a:p>
          <a:p>
            <a:r>
              <a:rPr lang="en-GB" b="0" dirty="0"/>
              <a:t>A good plan is a flexible plan.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C05762-4198-5359-8BCD-9ED967D95C4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GB"/>
              <a:t>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938104-C53F-28FD-B803-A0568FA59EC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Ins="252000"/>
          <a:lstStyle/>
          <a:p>
            <a:r>
              <a:rPr lang="en-GB" b="0" dirty="0"/>
              <a:t>It doesn’t need to be perfect to be good enough.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347EDD-FA83-DE24-4B55-582E7861388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GB"/>
              <a:t>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A8B4A92-1EE8-020C-205E-D1180312411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Ins="252000"/>
          <a:lstStyle/>
          <a:p>
            <a:r>
              <a:rPr lang="en-GB" b="0" dirty="0"/>
              <a:t>Too many cooks can be a problem, but so can too few.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DAFFADC-0248-3F8F-BC91-A2AA75C87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0BFD805-9D49-F970-FE16-18125AF6C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122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FD5EBAB-5C96-7B2A-4C05-9D971EAC6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 dirty="0"/>
              <a:t>Project example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5B039E8D-2613-B8C5-7D27-F0C694590D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1" y="1242205"/>
            <a:ext cx="10972799" cy="541213"/>
          </a:xfrm>
          <a:solidFill>
            <a:schemeClr val="accent1"/>
          </a:solidFill>
        </p:spPr>
        <p:txBody>
          <a:bodyPr wrap="none" lIns="7200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GB" sz="2800" b="0" dirty="0">
                <a:solidFill>
                  <a:schemeClr val="bg1"/>
                </a:solidFill>
              </a:rPr>
              <a:t>Improvements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AADEF0B-FDD8-B17C-2220-065D96889F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9199" y="1962885"/>
            <a:ext cx="5283200" cy="43934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b="1" dirty="0">
                <a:ea typeface="+mn-lt"/>
                <a:cs typeface="+mn-lt"/>
              </a:rPr>
              <a:t>RAP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GB" dirty="0">
                <a:ea typeface="+mn-lt"/>
                <a:cs typeface="+mn-lt"/>
              </a:rPr>
              <a:t>Updated in hours, instead of days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GB" dirty="0">
                <a:ea typeface="+mn-lt"/>
                <a:cs typeface="+mn-lt"/>
              </a:rPr>
              <a:t>Fewer errors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GB" dirty="0">
                <a:ea typeface="+mn-lt"/>
                <a:cs typeface="+mn-lt"/>
              </a:rPr>
              <a:t>Code shared on </a:t>
            </a:r>
            <a:r>
              <a:rPr lang="en-GB" dirty="0">
                <a:ea typeface="+mn-lt"/>
                <a:cs typeface="+mn-lt"/>
                <a:hlinkClick r:id="rId3"/>
              </a:rPr>
              <a:t>GitHub</a:t>
            </a:r>
            <a:endParaRPr lang="en-GB" sz="33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GB" sz="2600" b="1" dirty="0">
                <a:ea typeface="+mn-lt"/>
                <a:cs typeface="+mn-lt"/>
              </a:rPr>
              <a:t>Accessibility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GB" dirty="0">
                <a:ea typeface="+mn-lt"/>
                <a:cs typeface="+mn-lt"/>
              </a:rPr>
              <a:t>No tabs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GB" dirty="0">
                <a:ea typeface="+mn-lt"/>
                <a:cs typeface="+mn-lt"/>
              </a:rPr>
              <a:t>Downloadable data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GB" dirty="0">
                <a:ea typeface="+mn-lt"/>
                <a:cs typeface="+mn-lt"/>
              </a:rPr>
              <a:t>Headings ordered correctly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GB" dirty="0">
                <a:ea typeface="+mn-lt"/>
                <a:cs typeface="+mn-lt"/>
              </a:rPr>
              <a:t>Reduced information on page</a:t>
            </a:r>
          </a:p>
          <a:p>
            <a:endParaRPr lang="en-GB" sz="2400" dirty="0"/>
          </a:p>
        </p:txBody>
      </p:sp>
      <p:pic>
        <p:nvPicPr>
          <p:cNvPr id="18" name="Picture Placeholder 17" descr="A screenshot of the new school information dashboard.">
            <a:extLst>
              <a:ext uri="{FF2B5EF4-FFF2-40B4-BE49-F238E27FC236}">
                <a16:creationId xmlns:a16="http://schemas.microsoft.com/office/drawing/2014/main" id="{637DBA44-CAA7-8AE6-78BC-89E0C6E492F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" r="1212" b="19466"/>
          <a:stretch/>
        </p:blipFill>
        <p:spPr>
          <a:xfrm>
            <a:off x="609600" y="2089687"/>
            <a:ext cx="5283200" cy="3853911"/>
          </a:xfr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EF6CF16-7596-BEC6-2D89-7652DBF50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00CC9A-BC68-BA82-DAA7-43117C46D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2430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FC1E2-CF6A-E6A8-44FF-5A49793B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 dirty="0"/>
              <a:t>About us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0D118-3083-62A9-1F7F-44C1CC745C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2" y="4896596"/>
            <a:ext cx="3387723" cy="615553"/>
          </a:xfrm>
        </p:spPr>
        <p:txBody>
          <a:bodyPr/>
          <a:lstStyle/>
          <a:p>
            <a:r>
              <a:rPr lang="en-GB"/>
              <a:t>Laura Dale</a:t>
            </a:r>
            <a:br>
              <a:rPr lang="en-GB"/>
            </a:br>
            <a:r>
              <a:rPr lang="en-GB"/>
              <a:t>Statistician</a:t>
            </a:r>
          </a:p>
        </p:txBody>
      </p:sp>
      <p:pic>
        <p:nvPicPr>
          <p:cNvPr id="11" name="Picture Placeholder 10" descr="A photograph of Laura.">
            <a:extLst>
              <a:ext uri="{FF2B5EF4-FFF2-40B4-BE49-F238E27FC236}">
                <a16:creationId xmlns:a16="http://schemas.microsoft.com/office/drawing/2014/main" id="{02069079-6218-4F0F-3527-33A8CA2B6FE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26" b="822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9A0AB-F5E4-ECFE-F170-A93490817B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02138" y="4896596"/>
            <a:ext cx="3387723" cy="615553"/>
          </a:xfrm>
        </p:spPr>
        <p:txBody>
          <a:bodyPr/>
          <a:lstStyle/>
          <a:p>
            <a:r>
              <a:rPr lang="en-GB"/>
              <a:t>Alice Hannah</a:t>
            </a:r>
            <a:br>
              <a:rPr lang="en-GB"/>
            </a:br>
            <a:r>
              <a:rPr lang="en-GB"/>
              <a:t>RAP Developer</a:t>
            </a:r>
          </a:p>
        </p:txBody>
      </p:sp>
      <p:pic>
        <p:nvPicPr>
          <p:cNvPr id="12" name="Picture Placeholder 11" descr="A photograph of Alice.">
            <a:extLst>
              <a:ext uri="{FF2B5EF4-FFF2-40B4-BE49-F238E27FC236}">
                <a16:creationId xmlns:a16="http://schemas.microsoft.com/office/drawing/2014/main" id="{1F6609F9-5BC1-809A-82CD-3CEBC31A006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" b="17"/>
          <a:stretch>
            <a:fillRect/>
          </a:stretch>
        </p:blipFill>
        <p:spPr/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1822C83-B202-BC3E-0045-5A27BF284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714185-E7C9-C0B8-28C3-7AD15EDA1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71731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23C42-47F5-AFD8-6309-13684C190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/>
              <a:t>Contact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3454D-011F-E204-34AC-32B87B9654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9599" y="1547877"/>
            <a:ext cx="3386139" cy="1068127"/>
          </a:xfrm>
        </p:spPr>
        <p:txBody>
          <a:bodyPr>
            <a:normAutofit/>
          </a:bodyPr>
          <a:lstStyle/>
          <a:p>
            <a:r>
              <a:rPr lang="en-GB"/>
              <a:t>Laura Dale</a:t>
            </a:r>
          </a:p>
          <a:p>
            <a:r>
              <a:rPr lang="en-GB"/>
              <a:t>Statistician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BB474-5622-6CFB-29C2-077D363807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9599" y="2616004"/>
            <a:ext cx="3386138" cy="1195625"/>
          </a:xfrm>
        </p:spPr>
        <p:txBody>
          <a:bodyPr/>
          <a:lstStyle/>
          <a:p>
            <a:r>
              <a:rPr lang="en-GB" dirty="0" err="1">
                <a:hlinkClick r:id="rId3"/>
              </a:rPr>
              <a:t>laura.dale@gov.scot</a:t>
            </a:r>
            <a:endParaRPr lang="en-GB" dirty="0"/>
          </a:p>
          <a:p>
            <a:r>
              <a:rPr lang="it-IT">
                <a:hlinkClick r:id="rId4"/>
              </a:rPr>
              <a:t>github.com/Laura-Dale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FE4D86-1CA7-237A-616E-4FAC64BBC65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02930" y="1547877"/>
            <a:ext cx="3386139" cy="1068127"/>
          </a:xfrm>
        </p:spPr>
        <p:txBody>
          <a:bodyPr/>
          <a:lstStyle/>
          <a:p>
            <a:r>
              <a:rPr lang="en-GB"/>
              <a:t>Alice Hannah</a:t>
            </a:r>
          </a:p>
          <a:p>
            <a:r>
              <a:rPr lang="en-GB"/>
              <a:t>RAP Developer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E2B6CB-C1C4-CCE4-7BA0-F272DBF8050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02930" y="2617200"/>
            <a:ext cx="3386138" cy="1195200"/>
          </a:xfrm>
        </p:spPr>
        <p:txBody>
          <a:bodyPr/>
          <a:lstStyle/>
          <a:p>
            <a:r>
              <a:rPr lang="en-GB" err="1">
                <a:hlinkClick r:id="rId5"/>
              </a:rPr>
              <a:t>alice.hannah@gov.scot</a:t>
            </a:r>
            <a:endParaRPr lang="en-GB"/>
          </a:p>
          <a:p>
            <a:r>
              <a:rPr lang="en-GB">
                <a:hlinkClick r:id="rId6"/>
              </a:rPr>
              <a:t>github.com/</a:t>
            </a:r>
            <a:r>
              <a:rPr lang="en-GB" err="1">
                <a:hlinkClick r:id="rId6"/>
              </a:rPr>
              <a:t>alice-hannah</a:t>
            </a:r>
            <a:endParaRPr lang="en-GB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4AA4C732-7065-8D2B-18CC-39398EAA8F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</a:t>
            </a:r>
            <a:r>
              <a:rPr lang="en-GB" err="1"/>
              <a:t>Riaghaltas</a:t>
            </a:r>
            <a:r>
              <a:rPr lang="en-GB"/>
              <a:t> </a:t>
            </a:r>
            <a:r>
              <a:rPr lang="en-GB" err="1"/>
              <a:t>na</a:t>
            </a:r>
            <a:r>
              <a:rPr lang="en-GB"/>
              <a:t> h-Alba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99D1515-3C77-F4F0-CADE-0B7B887EC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474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23C42-47F5-AFD8-6309-13684C190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 dirty="0">
                <a:solidFill>
                  <a:schemeClr val="tx2"/>
                </a:solidFill>
              </a:rPr>
              <a:t>Links &amp; Resources</a:t>
            </a:r>
            <a:endParaRPr lang="en-GB" sz="320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5ABA142-09EB-B8E3-160D-54FDF4F39B9E}"/>
              </a:ext>
            </a:extLst>
          </p:cNvPr>
          <p:cNvSpPr txBox="1">
            <a:spLocks/>
          </p:cNvSpPr>
          <p:nvPr/>
        </p:nvSpPr>
        <p:spPr>
          <a:xfrm>
            <a:off x="609600" y="1378617"/>
            <a:ext cx="10972800" cy="592043"/>
          </a:xfrm>
          <a:prstGeom prst="rect">
            <a:avLst/>
          </a:prstGeom>
        </p:spPr>
        <p:txBody>
          <a:bodyPr>
            <a:norm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School Information Dashboards: </a:t>
            </a:r>
            <a:r>
              <a:rPr lang="en-GB" sz="2400" dirty="0">
                <a:hlinkClick r:id="rId3"/>
              </a:rPr>
              <a:t>Shiny dashboard</a:t>
            </a:r>
            <a:r>
              <a:rPr lang="en-GB" sz="2400" dirty="0"/>
              <a:t> and </a:t>
            </a:r>
            <a:r>
              <a:rPr lang="en-GB" sz="2400" dirty="0">
                <a:hlinkClick r:id="rId4"/>
              </a:rPr>
              <a:t>GitHub repository</a:t>
            </a:r>
            <a:endParaRPr lang="en-GB" sz="2400" dirty="0"/>
          </a:p>
          <a:p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3454D-011F-E204-34AC-32B87B9654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9598" y="2257937"/>
            <a:ext cx="5283201" cy="574553"/>
          </a:xfrm>
        </p:spPr>
        <p:txBody>
          <a:bodyPr>
            <a:normAutofit/>
          </a:bodyPr>
          <a:lstStyle/>
          <a:p>
            <a:r>
              <a:rPr lang="en-GB" sz="2400" dirty="0"/>
              <a:t>RAP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BB474-5622-6CFB-29C2-077D3638076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9598" y="2832490"/>
            <a:ext cx="5283202" cy="3111110"/>
          </a:xfrm>
        </p:spPr>
        <p:txBody>
          <a:bodyPr wrap="square">
            <a:norm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200" dirty="0">
                <a:hlinkClick r:id="rId5"/>
              </a:rPr>
              <a:t>Government Analysis Function RAP Guidance</a:t>
            </a:r>
            <a:endParaRPr lang="en-GB" sz="22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200" dirty="0">
                <a:hlinkClick r:id="rId6"/>
              </a:rPr>
              <a:t>Blog: Reproducible Analytical Pipelines: How we saved 3 analysts 6 weeks of copying and pasting</a:t>
            </a:r>
            <a:endParaRPr lang="en-GB" sz="2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FE4D86-1CA7-237A-616E-4FAC64BBC65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99201" y="2257937"/>
            <a:ext cx="5283199" cy="574553"/>
          </a:xfrm>
        </p:spPr>
        <p:txBody>
          <a:bodyPr/>
          <a:lstStyle/>
          <a:p>
            <a:r>
              <a:rPr lang="en-GB" sz="2400" dirty="0"/>
              <a:t>Accessibility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E2B6CB-C1C4-CCE4-7BA0-F272DBF8050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99202" y="2832490"/>
            <a:ext cx="5283198" cy="3111110"/>
          </a:xfrm>
        </p:spPr>
        <p:txBody>
          <a:bodyPr wrap="square">
            <a:norm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200" dirty="0">
                <a:solidFill>
                  <a:schemeClr val="accent1"/>
                </a:solidFill>
                <a:ea typeface="+mn-lt"/>
                <a:cs typeface="+mn-lt"/>
                <a:hlinkClick r:id="rId7"/>
              </a:rPr>
              <a:t>Front-End Checklist</a:t>
            </a:r>
            <a:endParaRPr lang="en-GB" sz="2200" dirty="0">
              <a:solidFill>
                <a:schemeClr val="accent1"/>
              </a:solidFill>
              <a:ea typeface="+mn-lt"/>
              <a:cs typeface="+mn-lt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200" dirty="0">
                <a:solidFill>
                  <a:schemeClr val="accent1"/>
                </a:solidFill>
                <a:ea typeface="+mn-lt"/>
                <a:cs typeface="+mn-lt"/>
                <a:hlinkClick r:id="rId8"/>
              </a:rPr>
              <a:t>Hemingway Editor</a:t>
            </a:r>
            <a:endParaRPr lang="en-GB" sz="2200" dirty="0">
              <a:solidFill>
                <a:schemeClr val="accent1"/>
              </a:solidFill>
              <a:ea typeface="+mn-lt"/>
              <a:cs typeface="+mn-lt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200" dirty="0">
                <a:solidFill>
                  <a:schemeClr val="accent1"/>
                </a:solidFill>
                <a:ea typeface="+mn-lt"/>
                <a:cs typeface="+mn-lt"/>
                <a:hlinkClick r:id="rId9"/>
              </a:rPr>
              <a:t>Colour Brewer</a:t>
            </a:r>
            <a:endParaRPr lang="en-GB" sz="2200" dirty="0">
              <a:solidFill>
                <a:schemeClr val="accent1"/>
              </a:solidFill>
              <a:ea typeface="+mn-lt"/>
              <a:cs typeface="+mn-lt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200" dirty="0">
                <a:solidFill>
                  <a:schemeClr val="accent1"/>
                </a:solidFill>
                <a:ea typeface="+mn-lt"/>
                <a:cs typeface="+mn-lt"/>
                <a:hlinkClick r:id="rId10"/>
              </a:rPr>
              <a:t>Estimate how many people using your website might be disabled</a:t>
            </a:r>
            <a:endParaRPr lang="en-GB" sz="2200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4AA4C732-7065-8D2B-18CC-39398EAA8F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</a:t>
            </a:r>
            <a:r>
              <a:rPr lang="en-GB" err="1"/>
              <a:t>Riaghaltas</a:t>
            </a:r>
            <a:r>
              <a:rPr lang="en-GB"/>
              <a:t> </a:t>
            </a:r>
            <a:r>
              <a:rPr lang="en-GB" err="1"/>
              <a:t>na</a:t>
            </a:r>
            <a:r>
              <a:rPr lang="en-GB"/>
              <a:t> h-Alba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99D1515-3C77-F4F0-CADE-0B7B887EC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960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0F8B89BF-2FFD-DD1B-289D-B1FF4A3A509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128682" y="2502158"/>
            <a:ext cx="5934636" cy="104975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Roboto" panose="02000000000000000000" pitchFamily="2" charset="0"/>
                <a:cs typeface="+mj-cs"/>
              </a:rPr>
              <a:t>“That’s a RAP”</a:t>
            </a:r>
          </a:p>
        </p:txBody>
      </p:sp>
      <p:pic>
        <p:nvPicPr>
          <p:cNvPr id="5" name="Graphic 4" descr="Scottish Government, Riaghaltas na h-Alba">
            <a:extLst>
              <a:ext uri="{FF2B5EF4-FFF2-40B4-BE49-F238E27FC236}">
                <a16:creationId xmlns:a16="http://schemas.microsoft.com/office/drawing/2014/main" id="{9C56202C-B60C-369D-65C3-D7ABDB1D5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13517" y="5803704"/>
            <a:ext cx="2563378" cy="381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B83B78-EBA8-F3C5-B0FB-DAAF59D59C2E}"/>
              </a:ext>
            </a:extLst>
          </p:cNvPr>
          <p:cNvSpPr txBox="1"/>
          <p:nvPr/>
        </p:nvSpPr>
        <p:spPr>
          <a:xfrm>
            <a:off x="2505075" y="6361044"/>
            <a:ext cx="7180263" cy="1846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120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© </a:t>
            </a:r>
            <a:r>
              <a:rPr lang="en-GB" sz="120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 Government Licence</a:t>
            </a:r>
            <a:r>
              <a:rPr lang="en-GB" sz="120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| Template v1.0</a:t>
            </a:r>
            <a:endParaRPr lang="en-GB" sz="1200" u="none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350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3E070-06F1-4654-2F64-37900C33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443198"/>
          </a:xfrm>
        </p:spPr>
        <p:txBody>
          <a:bodyPr/>
          <a:lstStyle/>
          <a:p>
            <a:r>
              <a:rPr lang="en-GB" sz="3200" dirty="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E0A26-F85D-19E4-2779-D833A350C2C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GB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805341-DDB1-938E-1670-7C4AF9E25E1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Reproducible Analytical Pipelines (RAP)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87A650-1FE7-597C-90C2-C28608F1D08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GB"/>
              <a:t>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67115E-011D-993C-568B-17B826E60AB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>
            <a:normAutofit/>
          </a:bodyPr>
          <a:lstStyle/>
          <a:p>
            <a:r>
              <a:rPr lang="en-GB" sz="2400"/>
              <a:t>Accessibility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4D2801F-3858-AC2F-2FCA-18DDB33B85C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GB"/>
              <a:t>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991C89-B2D5-3C91-B853-2629BE0C430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>
            <a:normAutofit/>
          </a:bodyPr>
          <a:lstStyle/>
          <a:p>
            <a:r>
              <a:rPr lang="en-GB" sz="2400"/>
              <a:t>Collaboration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6A9E416-0E2D-178E-4ECA-048E1706D0A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GB"/>
              <a:t>4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2BF4FD-7F8C-09C6-893F-FEF88373FC8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GB" sz="2400"/>
              <a:t>Reflections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BA0B41C1-CBBC-7448-5C98-452D7318F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2664FB5-8723-F5C3-0E91-7354CA3F5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046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FD5EBAB-5C96-7B2A-4C05-9D971EAC6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32603"/>
            <a:ext cx="10972800" cy="443198"/>
          </a:xfrm>
        </p:spPr>
        <p:txBody>
          <a:bodyPr/>
          <a:lstStyle/>
          <a:p>
            <a:r>
              <a:rPr lang="en-GB" sz="3200" dirty="0"/>
              <a:t>Project example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C8DBD0F-073D-7120-2229-33659B3C70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1" y="1242205"/>
            <a:ext cx="10972799" cy="541213"/>
          </a:xfrm>
          <a:solidFill>
            <a:schemeClr val="accent1"/>
          </a:solidFill>
        </p:spPr>
        <p:txBody>
          <a:bodyPr wrap="none" lIns="7200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GB" sz="2800" b="0" dirty="0">
                <a:solidFill>
                  <a:schemeClr val="bg1"/>
                </a:solidFill>
              </a:rPr>
              <a:t>School information Dashboard (SID)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AADEF0B-FDD8-B17C-2220-065D96889F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9200" y="2080727"/>
            <a:ext cx="5283200" cy="3862873"/>
          </a:xfrm>
        </p:spPr>
        <p:txBody>
          <a:bodyPr anchor="ctr">
            <a:normAutofit/>
          </a:bodyPr>
          <a:lstStyle/>
          <a:p>
            <a:pPr marL="457200" indent="-457200">
              <a:lnSpc>
                <a:spcPct val="9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en-GB" sz="2400" dirty="0">
                <a:ea typeface="+mn-lt"/>
                <a:cs typeface="+mn-lt"/>
              </a:rPr>
              <a:t>Roughly 3 weeks with a team of 3 statisticians to create and quality assure. </a:t>
            </a:r>
          </a:p>
          <a:p>
            <a:pPr marL="457200" indent="-457200">
              <a:lnSpc>
                <a:spcPct val="9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en-GB" sz="2400" dirty="0">
                <a:ea typeface="+mn-lt"/>
                <a:cs typeface="+mn-lt"/>
              </a:rPr>
              <a:t>Prone to errors - a lot of manual data handling in Excel with a lot of data.</a:t>
            </a:r>
          </a:p>
          <a:p>
            <a:pPr marL="457200" indent="-457200">
              <a:lnSpc>
                <a:spcPct val="9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en-GB" sz="2400" dirty="0">
                <a:ea typeface="+mn-lt"/>
                <a:cs typeface="+mn-lt"/>
              </a:rPr>
              <a:t>Updated twice a year using complex and diverse data formats.</a:t>
            </a:r>
          </a:p>
          <a:p>
            <a:pPr marL="457200" indent="-457200">
              <a:lnSpc>
                <a:spcPct val="90000"/>
              </a:lnSpc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en-GB" sz="2400" dirty="0">
                <a:ea typeface="+mn-lt"/>
                <a:cs typeface="+mn-lt"/>
              </a:rPr>
              <a:t>Original platform used: Tableau</a:t>
            </a:r>
            <a:endParaRPr lang="en-US" sz="2400" dirty="0">
              <a:ea typeface="+mn-lt"/>
              <a:cs typeface="+mn-lt"/>
            </a:endParaRPr>
          </a:p>
        </p:txBody>
      </p:sp>
      <p:pic>
        <p:nvPicPr>
          <p:cNvPr id="6" name="Picture 1" descr="Screenshot of the original school information dashboard.">
            <a:extLst>
              <a:ext uri="{FF2B5EF4-FFF2-40B4-BE49-F238E27FC236}">
                <a16:creationId xmlns:a16="http://schemas.microsoft.com/office/drawing/2014/main" id="{F32F93E1-BDA6-9D22-C4FC-C5BAAD781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1" y="2453619"/>
            <a:ext cx="5283200" cy="311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EF6CF16-7596-BEC6-2D89-7652DBF50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00CC9A-BC68-BA82-DAA7-43117C46D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987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3ABD30-D4A3-5ADF-F668-0333DD0076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" y="1075648"/>
            <a:ext cx="706925" cy="1477328"/>
          </a:xfrm>
        </p:spPr>
        <p:txBody>
          <a:bodyPr/>
          <a:lstStyle/>
          <a:p>
            <a:r>
              <a:rPr lang="en-GB"/>
              <a:t>1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33CC5B-4BD1-8592-2640-A34AD430B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99231"/>
            <a:ext cx="9075738" cy="1828193"/>
          </a:xfrm>
        </p:spPr>
        <p:txBody>
          <a:bodyPr/>
          <a:lstStyle/>
          <a:p>
            <a:r>
              <a:rPr lang="en-GB" dirty="0"/>
              <a:t>Reproducible Analytical Pipelines</a:t>
            </a:r>
          </a:p>
        </p:txBody>
      </p:sp>
    </p:spTree>
    <p:extLst>
      <p:ext uri="{BB962C8B-B14F-4D97-AF65-F5344CB8AC3E}">
        <p14:creationId xmlns:p14="http://schemas.microsoft.com/office/powerpoint/2010/main" val="808868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0DDD2-2774-7782-1C53-9F41C1483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443198"/>
          </a:xfrm>
        </p:spPr>
        <p:txBody>
          <a:bodyPr/>
          <a:lstStyle/>
          <a:p>
            <a:r>
              <a:rPr lang="en-GB" sz="3200" dirty="0"/>
              <a:t>What is RAP?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1210344-EC11-814E-CF09-CE21A5FAA28E}"/>
              </a:ext>
            </a:extLst>
          </p:cNvPr>
          <p:cNvSpPr txBox="1">
            <a:spLocks/>
          </p:cNvSpPr>
          <p:nvPr/>
        </p:nvSpPr>
        <p:spPr>
          <a:xfrm>
            <a:off x="609600" y="1343608"/>
            <a:ext cx="7178675" cy="4609430"/>
          </a:xfrm>
          <a:prstGeom prst="rect">
            <a:avLst/>
          </a:prstGeom>
        </p:spPr>
        <p:txBody>
          <a:bodyPr/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Reproducible Analytical Pipelines (RAPs) are automated statistical and analytical processes. They incorporate elements of software engineering best practice to ensure that the pipelines are:</a:t>
            </a:r>
          </a:p>
          <a:p>
            <a:r>
              <a:rPr lang="en-GB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Reproducible</a:t>
            </a:r>
          </a:p>
          <a:p>
            <a:r>
              <a:rPr lang="en-GB" sz="2400" dirty="0">
                <a:solidFill>
                  <a:srgbClr val="333333"/>
                </a:solidFill>
                <a:highlight>
                  <a:srgbClr val="FFFFFF"/>
                </a:highlight>
              </a:rPr>
              <a:t>A</a:t>
            </a:r>
            <a:r>
              <a:rPr lang="en-GB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uditable</a:t>
            </a:r>
          </a:p>
          <a:p>
            <a:r>
              <a:rPr lang="en-GB" sz="2400" dirty="0">
                <a:solidFill>
                  <a:srgbClr val="333333"/>
                </a:solidFill>
                <a:highlight>
                  <a:srgbClr val="FFFFFF"/>
                </a:highlight>
              </a:rPr>
              <a:t>E</a:t>
            </a:r>
            <a:r>
              <a:rPr lang="en-GB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fficient</a:t>
            </a:r>
          </a:p>
          <a:p>
            <a:r>
              <a:rPr lang="en-GB" sz="2400" dirty="0">
                <a:solidFill>
                  <a:srgbClr val="333333"/>
                </a:solidFill>
                <a:highlight>
                  <a:srgbClr val="FFFFFF"/>
                </a:highlight>
              </a:rPr>
              <a:t>H</a:t>
            </a:r>
            <a:r>
              <a:rPr lang="en-GB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igh quality</a:t>
            </a:r>
            <a:endParaRPr lang="en-GB" sz="2400" dirty="0">
              <a:solidFill>
                <a:srgbClr val="333333"/>
              </a:solidFill>
              <a:highlight>
                <a:srgbClr val="FFFFFF"/>
              </a:highlight>
            </a:endParaRPr>
          </a:p>
          <a:p>
            <a:r>
              <a:rPr lang="en-GB" sz="2400" dirty="0"/>
              <a:t>Transparent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7BABFBD-8E44-8B2A-6300-E99F84EB79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586540"/>
              </p:ext>
            </p:extLst>
          </p:nvPr>
        </p:nvGraphicFramePr>
        <p:xfrm>
          <a:off x="8194676" y="1334170"/>
          <a:ext cx="3387724" cy="460943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34148">
                  <a:extLst>
                    <a:ext uri="{9D8B030D-6E8A-4147-A177-3AD203B41FA5}">
                      <a16:colId xmlns:a16="http://schemas.microsoft.com/office/drawing/2014/main" val="983690618"/>
                    </a:ext>
                  </a:extLst>
                </a:gridCol>
                <a:gridCol w="3353576">
                  <a:extLst>
                    <a:ext uri="{9D8B030D-6E8A-4147-A177-3AD203B41FA5}">
                      <a16:colId xmlns:a16="http://schemas.microsoft.com/office/drawing/2014/main" val="2931726898"/>
                    </a:ext>
                  </a:extLst>
                </a:gridCol>
              </a:tblGrid>
              <a:tr h="4609430">
                <a:tc>
                  <a:txBody>
                    <a:bodyPr/>
                    <a:lstStyle/>
                    <a:p>
                      <a:endParaRPr lang="en-GB" sz="1000"/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More information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0" dirty="0">
                          <a:hlinkClick r:id="rId3"/>
                        </a:rPr>
                        <a:t>Information on RAP on the Government Analysis Function website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88000" marR="216000" marT="216000" marB="21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302078"/>
                  </a:ext>
                </a:extLst>
              </a:tr>
            </a:tbl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1D1066-FB80-40F5-6614-4D0FDA1C5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B2420-E8FA-EBF2-06A6-9C1DD73E2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04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7FFB8-B07D-2AB4-195E-EA66FEB59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/>
              <a:t>RAP Principles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4D82D1-CB0B-263C-D842-72D724440A2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9600" y="1211030"/>
            <a:ext cx="3386138" cy="2254483"/>
          </a:xfrm>
        </p:spPr>
        <p:txBody>
          <a:bodyPr anchor="b"/>
          <a:lstStyle/>
          <a:p>
            <a:r>
              <a:rPr lang="en-GB" dirty="0"/>
              <a:t>Code written in open-source software with manual steps minimised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B650CC-90E9-FBFD-9DFE-36C8B4F25E4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02137" y="1211030"/>
            <a:ext cx="3386138" cy="2254483"/>
          </a:xfrm>
        </p:spPr>
        <p:txBody>
          <a:bodyPr/>
          <a:lstStyle/>
          <a:p>
            <a:endParaRPr lang="en-GB"/>
          </a:p>
          <a:p>
            <a:r>
              <a:rPr lang="en-GB"/>
              <a:t>Peer reviewed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86A832-969B-D585-E7DF-12CC157C0B8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196262" y="1211030"/>
            <a:ext cx="3386138" cy="2254483"/>
          </a:xfrm>
        </p:spPr>
        <p:txBody>
          <a:bodyPr/>
          <a:lstStyle/>
          <a:p>
            <a:endParaRPr lang="en-GB"/>
          </a:p>
          <a:p>
            <a:r>
              <a:rPr lang="en-GB"/>
              <a:t>Version controlled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98F01F-7B65-12EB-93CC-8103C7D3566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GB"/>
          </a:p>
          <a:p>
            <a:r>
              <a:rPr lang="en-GB"/>
              <a:t>Open code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D31814-86EB-FD9A-0004-E52FA3B3F03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401343" y="3656056"/>
            <a:ext cx="3386138" cy="2287544"/>
          </a:xfrm>
        </p:spPr>
        <p:txBody>
          <a:bodyPr/>
          <a:lstStyle/>
          <a:p>
            <a:endParaRPr lang="en-GB"/>
          </a:p>
          <a:p>
            <a:r>
              <a:rPr lang="en-GB"/>
              <a:t>Quality assured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1DD6EA3-8C4F-5112-4759-32CCA6B2D62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GB"/>
          </a:p>
          <a:p>
            <a:r>
              <a:rPr lang="en-GB"/>
              <a:t>Documented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F452725-FB24-F922-4277-B7A38D2F8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402137" y="1312768"/>
            <a:ext cx="914400" cy="91440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00499DD5-A470-EC81-C52A-C11FED2D2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94674" y="1316281"/>
            <a:ext cx="914400" cy="9144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4D15F3A6-E86C-2881-8CDA-D92868883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3172" y="3806687"/>
            <a:ext cx="914400" cy="914400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B9819F22-9699-C4E9-5B26-2DDB94D50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400000">
            <a:off x="609599" y="1312768"/>
            <a:ext cx="914400" cy="914400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55D02446-9920-8CF7-3088-EC723059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02137" y="3806687"/>
            <a:ext cx="914400" cy="914400"/>
          </a:xfrm>
          <a:prstGeom prst="rect">
            <a:avLst/>
          </a:prstGeom>
        </p:spPr>
      </p:pic>
      <p:pic>
        <p:nvPicPr>
          <p:cNvPr id="63" name="Graphic 62">
            <a:extLst>
              <a:ext uri="{FF2B5EF4-FFF2-40B4-BE49-F238E27FC236}">
                <a16:creationId xmlns:a16="http://schemas.microsoft.com/office/drawing/2014/main" id="{29C93BA7-E7F1-53D8-7AEB-BEA517747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194674" y="3806687"/>
            <a:ext cx="914400" cy="914400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F846A3A-9C8D-D0C2-9D3B-F457170AB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E522733-2A60-4A3B-2E53-7A5C9CE4A3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572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FD5EBAB-5C96-7B2A-4C05-9D971EAC6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19540"/>
            <a:ext cx="10972800" cy="443198"/>
          </a:xfrm>
        </p:spPr>
        <p:txBody>
          <a:bodyPr/>
          <a:lstStyle/>
          <a:p>
            <a:r>
              <a:rPr lang="en-GB" sz="3200" dirty="0"/>
              <a:t>Project example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C8DBD0F-073D-7120-2229-33659B3C70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1" y="1242205"/>
            <a:ext cx="10972799" cy="541213"/>
          </a:xfrm>
          <a:solidFill>
            <a:schemeClr val="accent1"/>
          </a:solidFill>
        </p:spPr>
        <p:txBody>
          <a:bodyPr wrap="none" lIns="72000" anchor="ctr">
            <a:noAutofit/>
          </a:bodyPr>
          <a:lstStyle/>
          <a:p>
            <a:pPr>
              <a:spcBef>
                <a:spcPts val="0"/>
              </a:spcBef>
            </a:pPr>
            <a:r>
              <a:rPr lang="en-GB" sz="2800" b="0" dirty="0">
                <a:solidFill>
                  <a:schemeClr val="bg1"/>
                </a:solidFill>
              </a:rPr>
              <a:t>RAP Improvements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D9DB8884-6820-894A-99FD-80C9505A279C}"/>
              </a:ext>
            </a:extLst>
          </p:cNvPr>
          <p:cNvSpPr txBox="1">
            <a:spLocks/>
          </p:cNvSpPr>
          <p:nvPr/>
        </p:nvSpPr>
        <p:spPr>
          <a:xfrm>
            <a:off x="609598" y="2054325"/>
            <a:ext cx="3792540" cy="720000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anchor="ctr" anchorCtr="1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GB" sz="2200" dirty="0">
                <a:solidFill>
                  <a:schemeClr val="bg1"/>
                </a:solidFill>
              </a:rPr>
              <a:t>Reviewed processes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5BB60D0A-FE9B-8312-8242-AE873428BFFC}"/>
              </a:ext>
            </a:extLst>
          </p:cNvPr>
          <p:cNvSpPr txBox="1">
            <a:spLocks/>
          </p:cNvSpPr>
          <p:nvPr/>
        </p:nvSpPr>
        <p:spPr>
          <a:xfrm>
            <a:off x="4402138" y="2054325"/>
            <a:ext cx="7180262" cy="720000"/>
          </a:xfrm>
          <a:prstGeom prst="roundRect">
            <a:avLst/>
          </a:prstGeom>
          <a:solidFill>
            <a:schemeClr val="accent2"/>
          </a:solidFill>
        </p:spPr>
        <p:txBody>
          <a:bodyPr wrap="square" lIns="180000" tIns="0" rIns="0" bIns="0" anchor="ctr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 sz="2100" dirty="0"/>
              <a:t>No redundant steps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798832ED-9087-CAF3-38F3-51BB5DD20127}"/>
              </a:ext>
            </a:extLst>
          </p:cNvPr>
          <p:cNvSpPr txBox="1">
            <a:spLocks/>
          </p:cNvSpPr>
          <p:nvPr/>
        </p:nvSpPr>
        <p:spPr>
          <a:xfrm>
            <a:off x="609597" y="2881440"/>
            <a:ext cx="3792539" cy="720000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anchor="ctr" anchorCtr="1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GB" sz="2200" dirty="0">
                <a:solidFill>
                  <a:schemeClr val="bg1"/>
                </a:solidFill>
              </a:rPr>
              <a:t>Automated manual steps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A0AFCB17-69CC-37E1-E514-4ACA32F7C7B2}"/>
              </a:ext>
            </a:extLst>
          </p:cNvPr>
          <p:cNvSpPr txBox="1">
            <a:spLocks/>
          </p:cNvSpPr>
          <p:nvPr/>
        </p:nvSpPr>
        <p:spPr>
          <a:xfrm>
            <a:off x="4402137" y="2881440"/>
            <a:ext cx="7180263" cy="720000"/>
          </a:xfrm>
          <a:prstGeom prst="roundRect">
            <a:avLst/>
          </a:prstGeom>
          <a:solidFill>
            <a:schemeClr val="accent2"/>
          </a:solidFill>
        </p:spPr>
        <p:txBody>
          <a:bodyPr wrap="square" lIns="180000" tIns="0" rIns="0" bIns="0" anchor="ctr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en-GB" sz="2100" dirty="0"/>
              <a:t>Minimised risk of human error</a:t>
            </a:r>
          </a:p>
          <a:p>
            <a:pPr lvl="0">
              <a:spcBef>
                <a:spcPts val="0"/>
              </a:spcBef>
            </a:pPr>
            <a:r>
              <a:rPr lang="en-GB" sz="2100" dirty="0"/>
              <a:t>Reduced time taken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9858483F-F5E9-031D-CB62-DD29130BAF67}"/>
              </a:ext>
            </a:extLst>
          </p:cNvPr>
          <p:cNvSpPr txBox="1">
            <a:spLocks/>
          </p:cNvSpPr>
          <p:nvPr/>
        </p:nvSpPr>
        <p:spPr>
          <a:xfrm>
            <a:off x="609598" y="3709440"/>
            <a:ext cx="3792539" cy="720000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anchor="ctr" anchorCtr="1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GB" sz="2200" dirty="0">
                <a:solidFill>
                  <a:schemeClr val="bg1"/>
                </a:solidFill>
              </a:rPr>
              <a:t>Wrote reusable code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E2C37A11-0209-D3DC-881E-860B444D0CCB}"/>
              </a:ext>
            </a:extLst>
          </p:cNvPr>
          <p:cNvSpPr txBox="1">
            <a:spLocks/>
          </p:cNvSpPr>
          <p:nvPr/>
        </p:nvSpPr>
        <p:spPr>
          <a:xfrm>
            <a:off x="4402136" y="3707670"/>
            <a:ext cx="7180264" cy="720000"/>
          </a:xfrm>
          <a:prstGeom prst="roundRect">
            <a:avLst/>
          </a:prstGeom>
          <a:solidFill>
            <a:schemeClr val="accent2"/>
          </a:solidFill>
        </p:spPr>
        <p:txBody>
          <a:bodyPr wrap="square" lIns="180000" tIns="0" rIns="0" bIns="0" anchor="ctr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</a:pPr>
            <a:r>
              <a:rPr lang="en-GB" sz="2100" dirty="0"/>
              <a:t>Minimised repetition and simplified process</a:t>
            </a:r>
          </a:p>
          <a:p>
            <a:pPr lvl="0">
              <a:spcBef>
                <a:spcPts val="0"/>
              </a:spcBef>
            </a:pPr>
            <a:r>
              <a:rPr lang="en-GB" sz="2100" dirty="0"/>
              <a:t>Reduced storage space needed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448A7133-FC86-533D-B71B-7F11583E92E8}"/>
              </a:ext>
            </a:extLst>
          </p:cNvPr>
          <p:cNvSpPr txBox="1">
            <a:spLocks/>
          </p:cNvSpPr>
          <p:nvPr/>
        </p:nvSpPr>
        <p:spPr>
          <a:xfrm>
            <a:off x="609598" y="4537440"/>
            <a:ext cx="3792539" cy="720000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anchor="ctr" anchorCtr="1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GB" sz="2200" dirty="0">
                <a:solidFill>
                  <a:schemeClr val="bg1"/>
                </a:solidFill>
              </a:rPr>
              <a:t>Version controlled code</a:t>
            </a:r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BD013DFC-5217-58BF-90F7-AC059C9DE407}"/>
              </a:ext>
            </a:extLst>
          </p:cNvPr>
          <p:cNvSpPr txBox="1">
            <a:spLocks/>
          </p:cNvSpPr>
          <p:nvPr/>
        </p:nvSpPr>
        <p:spPr>
          <a:xfrm>
            <a:off x="4402138" y="4537440"/>
            <a:ext cx="7180262" cy="720000"/>
          </a:xfrm>
          <a:prstGeom prst="roundRect">
            <a:avLst/>
          </a:prstGeom>
          <a:solidFill>
            <a:schemeClr val="accent2"/>
          </a:solidFill>
        </p:spPr>
        <p:txBody>
          <a:bodyPr wrap="square" lIns="180000" tIns="0" rIns="0" bIns="0" anchor="ctr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 sz="2100" dirty="0"/>
              <a:t>Record of how code has changed and why</a:t>
            </a: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56642AAB-8D99-F231-A846-6010A85656E5}"/>
              </a:ext>
            </a:extLst>
          </p:cNvPr>
          <p:cNvSpPr txBox="1">
            <a:spLocks/>
          </p:cNvSpPr>
          <p:nvPr/>
        </p:nvSpPr>
        <p:spPr>
          <a:xfrm>
            <a:off x="609598" y="5365440"/>
            <a:ext cx="3792537" cy="720000"/>
          </a:xfrm>
          <a:prstGeom prst="roundRect">
            <a:avLst/>
          </a:prstGeom>
          <a:solidFill>
            <a:schemeClr val="accent1"/>
          </a:solidFill>
        </p:spPr>
        <p:txBody>
          <a:bodyPr wrap="square" lIns="0" tIns="0" rIns="0" bIns="0" anchor="ctr" anchorCtr="1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GB" sz="2200" dirty="0">
                <a:solidFill>
                  <a:schemeClr val="bg1"/>
                </a:solidFill>
              </a:rPr>
              <a:t>Published code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9F1F6D7C-7D53-4E01-3A95-DE9B50C1EB22}"/>
              </a:ext>
            </a:extLst>
          </p:cNvPr>
          <p:cNvSpPr txBox="1">
            <a:spLocks/>
          </p:cNvSpPr>
          <p:nvPr/>
        </p:nvSpPr>
        <p:spPr>
          <a:xfrm>
            <a:off x="4402138" y="5365440"/>
            <a:ext cx="7180262" cy="720000"/>
          </a:xfrm>
          <a:prstGeom prst="roundRect">
            <a:avLst/>
          </a:prstGeom>
          <a:solidFill>
            <a:schemeClr val="accent2"/>
          </a:solidFill>
        </p:spPr>
        <p:txBody>
          <a:bodyPr wrap="square" lIns="180000" tIns="0" rIns="0" bIns="0" anchor="ctr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1pPr>
            <a:lvl2pPr marL="720725" indent="-2635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 sz="2100" dirty="0"/>
              <a:t>Code and methodology available to view or reuse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EF6CF16-7596-BEC6-2D89-7652DBF50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Scottish Government | Riaghaltas na h-Alba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00CC9A-BC68-BA82-DAA7-43117C46D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063B08-9E1F-4AD0-B13A-08032863C876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861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3ABD30-D4A3-5ADF-F668-0333DD0076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" y="1075648"/>
            <a:ext cx="706925" cy="1477328"/>
          </a:xfrm>
        </p:spPr>
        <p:txBody>
          <a:bodyPr/>
          <a:lstStyle/>
          <a:p>
            <a:r>
              <a:rPr lang="en-GB"/>
              <a:t>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33CC5B-4BD1-8592-2640-A34AD430B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99231"/>
            <a:ext cx="9075738" cy="914096"/>
          </a:xfrm>
        </p:spPr>
        <p:txBody>
          <a:bodyPr/>
          <a:lstStyle/>
          <a:p>
            <a:r>
              <a:rPr lang="en-GB" dirty="0"/>
              <a:t>Accessibility</a:t>
            </a:r>
          </a:p>
        </p:txBody>
      </p:sp>
    </p:spTree>
    <p:extLst>
      <p:ext uri="{BB962C8B-B14F-4D97-AF65-F5344CB8AC3E}">
        <p14:creationId xmlns:p14="http://schemas.microsoft.com/office/powerpoint/2010/main" val="2862676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G Design System">
      <a:dk1>
        <a:srgbClr val="333333"/>
      </a:dk1>
      <a:lt1>
        <a:srgbClr val="FFFFFF"/>
      </a:lt1>
      <a:dk2>
        <a:srgbClr val="002D54"/>
      </a:dk2>
      <a:lt2>
        <a:srgbClr val="FFFFFF"/>
      </a:lt2>
      <a:accent1>
        <a:srgbClr val="0065BD"/>
      </a:accent1>
      <a:accent2>
        <a:srgbClr val="EBEBEB"/>
      </a:accent2>
      <a:accent3>
        <a:srgbClr val="333E48"/>
      </a:accent3>
      <a:accent4>
        <a:srgbClr val="912688"/>
      </a:accent4>
      <a:accent5>
        <a:srgbClr val="017878"/>
      </a:accent5>
      <a:accent6>
        <a:srgbClr val="428542"/>
      </a:accent6>
      <a:hlink>
        <a:srgbClr val="0065BD"/>
      </a:hlink>
      <a:folHlink>
        <a:srgbClr val="0065BD"/>
      </a:folHlink>
    </a:clrScheme>
    <a:fontScheme name="SG Roboto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vert="horz" wrap="square" lIns="0" tIns="0" rIns="0" bIns="0" rtlCol="0" anchor="t">
        <a:spAutoFit/>
      </a:bodyPr>
      <a:lstStyle>
        <a:defPPr algn="l">
          <a:lnSpc>
            <a:spcPct val="110000"/>
          </a:lnSpc>
          <a:spcAft>
            <a:spcPts val="600"/>
          </a:spcAft>
          <a:defRPr sz="2600" b="1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G_Digital_PPT_Template_v1.0.pptx" id="{B90B44A9-D8B7-4C24-87B9-9CAF1C3313EB}" vid="{30F90FF5-8A1E-4455-9998-B54A489057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Directorate for Digital PPT template</Template>
  <TotalTime>327</TotalTime>
  <Words>756</Words>
  <Application>Microsoft Office PowerPoint</Application>
  <PresentationFormat>Widescreen</PresentationFormat>
  <Paragraphs>223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Roboto</vt:lpstr>
      <vt:lpstr>Wingdings</vt:lpstr>
      <vt:lpstr>Office Theme</vt:lpstr>
      <vt:lpstr>That’s a RAP</vt:lpstr>
      <vt:lpstr>About us</vt:lpstr>
      <vt:lpstr>Overview</vt:lpstr>
      <vt:lpstr>Project example</vt:lpstr>
      <vt:lpstr>Reproducible Analytical Pipelines</vt:lpstr>
      <vt:lpstr>What is RAP?</vt:lpstr>
      <vt:lpstr>RAP Principles</vt:lpstr>
      <vt:lpstr>Project example</vt:lpstr>
      <vt:lpstr>Accessibility</vt:lpstr>
      <vt:lpstr>Why is accessibility important?</vt:lpstr>
      <vt:lpstr>RAP and Accessibility</vt:lpstr>
      <vt:lpstr>Project example</vt:lpstr>
      <vt:lpstr>Collaboration</vt:lpstr>
      <vt:lpstr>RAP Support for Analysts</vt:lpstr>
      <vt:lpstr>Project example</vt:lpstr>
      <vt:lpstr>Reflections</vt:lpstr>
      <vt:lpstr>What went well</vt:lpstr>
      <vt:lpstr>Lessons Learned</vt:lpstr>
      <vt:lpstr>Project example</vt:lpstr>
      <vt:lpstr>Contact us</vt:lpstr>
      <vt:lpstr>Links &amp; Resources</vt:lpstr>
      <vt:lpstr>“That’s a RAP”</vt:lpstr>
    </vt:vector>
  </TitlesOfParts>
  <Company>Scottish Government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Alice Hannah</dc:creator>
  <cp:lastModifiedBy>Alice Hannah</cp:lastModifiedBy>
  <cp:revision>1</cp:revision>
  <dcterms:created xsi:type="dcterms:W3CDTF">2024-07-30T08:24:27Z</dcterms:created>
  <dcterms:modified xsi:type="dcterms:W3CDTF">2024-08-29T15:12:16Z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